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1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6FDA0925-AC9A-4E84-B31D-C8B3E90B3C6F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5A415B58-8C17-4B08-93E4-657992A572F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0925-AC9A-4E84-B31D-C8B3E90B3C6F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415B58-8C17-4B08-93E4-657992A572F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0925-AC9A-4E84-B31D-C8B3E90B3C6F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415B58-8C17-4B08-93E4-657992A572F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0925-AC9A-4E84-B31D-C8B3E90B3C6F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415B58-8C17-4B08-93E4-657992A572F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6FDA0925-AC9A-4E84-B31D-C8B3E90B3C6F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5A415B58-8C17-4B08-93E4-657992A572F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0925-AC9A-4E84-B31D-C8B3E90B3C6F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415B58-8C17-4B08-93E4-657992A572F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0925-AC9A-4E84-B31D-C8B3E90B3C6F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415B58-8C17-4B08-93E4-657992A572F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0925-AC9A-4E84-B31D-C8B3E90B3C6F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415B58-8C17-4B08-93E4-657992A572F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0925-AC9A-4E84-B31D-C8B3E90B3C6F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415B58-8C17-4B08-93E4-657992A572F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0925-AC9A-4E84-B31D-C8B3E90B3C6F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415B58-8C17-4B08-93E4-657992A572F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0925-AC9A-4E84-B31D-C8B3E90B3C6F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415B58-8C17-4B08-93E4-657992A572F0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A415B58-8C17-4B08-93E4-657992A572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DA0925-AC9A-4E84-B31D-C8B3E90B3C6F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results?search_query=lily+vance+for+house+esme+wheeler" TargetMode="External"/><Relationship Id="rId2" Type="http://schemas.openxmlformats.org/officeDocument/2006/relationships/hyperlink" Target="https://www.youtube.com/watch?v=D5nFxisjsSM&amp;app=deskto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Fs7pcEt0Xo&amp;feature=youtu.b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HsLNrRhP7c" TargetMode="External"/><Relationship Id="rId2" Type="http://schemas.openxmlformats.org/officeDocument/2006/relationships/hyperlink" Target="https://www.youtube.com/watch?v=yNKuwI2n3Y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ld7VOnd3Zc8&amp;index=1&amp;list=LLYPKuLEB10yo1eGDYWTs5SA" TargetMode="External"/><Relationship Id="rId4" Type="http://schemas.openxmlformats.org/officeDocument/2006/relationships/hyperlink" Target="https://www.youtube.com/watch?v=2zvjWiOJeG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Disclaimer: Not really. I’m going to pick the people I like the most.  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Election 2016:</a:t>
            </a:r>
            <a:br>
              <a:rPr lang="en-US" sz="4000" dirty="0" smtClean="0"/>
            </a:br>
            <a:r>
              <a:rPr lang="en-US" sz="4000" dirty="0" smtClean="0"/>
              <a:t>Democracy Matters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5485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hlinkClick r:id="rId2"/>
              </a:rPr>
              <a:t>Abby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/>
              <a:t>Lily </a:t>
            </a:r>
            <a:r>
              <a:rPr lang="en-US" sz="3600" dirty="0">
                <a:hlinkClick r:id="rId3"/>
              </a:rPr>
              <a:t>https://</a:t>
            </a:r>
            <a:r>
              <a:rPr lang="en-US" sz="3600" dirty="0" smtClean="0">
                <a:hlinkClick r:id="rId3"/>
              </a:rPr>
              <a:t>www.youtube.com/results?search_query=lily+vance+for+house+esme+wheeler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 of Representatives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28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Drew https://www.youtube.com/watch?v=ExhdhlyKAu4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Bennett</a:t>
            </a:r>
          </a:p>
          <a:p>
            <a:r>
              <a:rPr lang="en-US" sz="3600" dirty="0" smtClean="0"/>
              <a:t>https</a:t>
            </a:r>
            <a:r>
              <a:rPr lang="en-US" sz="3600" dirty="0"/>
              <a:t>://www.youtube.com/watch?v=wA2B1vqHP6M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>
                <a:hlinkClick r:id="rId2"/>
              </a:rPr>
              <a:t>Aidan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99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Laura – </a:t>
            </a:r>
            <a:r>
              <a:rPr lang="en-US" sz="3600" dirty="0" smtClean="0">
                <a:hlinkClick r:id="rId2"/>
              </a:rPr>
              <a:t>1</a:t>
            </a:r>
            <a:r>
              <a:rPr lang="en-US" sz="3600" dirty="0" smtClean="0"/>
              <a:t>, </a:t>
            </a:r>
            <a:r>
              <a:rPr lang="en-US" sz="3600" dirty="0" smtClean="0">
                <a:hlinkClick r:id="rId3"/>
              </a:rPr>
              <a:t>2</a:t>
            </a:r>
            <a:r>
              <a:rPr lang="en-US" sz="3600" dirty="0" smtClean="0"/>
              <a:t>, </a:t>
            </a:r>
            <a:r>
              <a:rPr lang="en-US" sz="3600" dirty="0" smtClean="0">
                <a:hlinkClick r:id="rId4"/>
              </a:rPr>
              <a:t>3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>
                <a:hlinkClick r:id="rId5"/>
              </a:rPr>
              <a:t>Lorenzo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 err="1" smtClean="0"/>
              <a:t>Keyvon</a:t>
            </a:r>
            <a:endParaRPr lang="en-US" sz="3600" dirty="0" smtClean="0"/>
          </a:p>
          <a:p>
            <a:r>
              <a:rPr lang="en-US" sz="3600" dirty="0"/>
              <a:t>https://www.youtube.com/watch?v=nO733LYcOcc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36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131</TotalTime>
  <Words>50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Composite</vt:lpstr>
      <vt:lpstr>Election 2016: Democracy Matters</vt:lpstr>
      <vt:lpstr>House of Representatives</vt:lpstr>
      <vt:lpstr>Senate</vt:lpstr>
      <vt:lpstr>President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Election 2016: Democracy Matters</dc:title>
  <dc:creator>Brian McDonald</dc:creator>
  <cp:lastModifiedBy>Asus</cp:lastModifiedBy>
  <cp:revision>4</cp:revision>
  <dcterms:created xsi:type="dcterms:W3CDTF">2016-11-22T12:48:34Z</dcterms:created>
  <dcterms:modified xsi:type="dcterms:W3CDTF">2018-12-15T19:31:31Z</dcterms:modified>
</cp:coreProperties>
</file>