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9" r:id="rId8"/>
    <p:sldId id="261" r:id="rId9"/>
    <p:sldId id="262" r:id="rId10"/>
    <p:sldId id="270" r:id="rId11"/>
    <p:sldId id="264" r:id="rId12"/>
    <p:sldId id="265" r:id="rId13"/>
    <p:sldId id="271"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349459-1DA4-4581-98D1-0F5BAA2DB80B}" v="52" dt="2023-09-04T18:46:30.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cDonald" userId="bdbd9eb9-8131-4a83-a042-3f0b56c013b3" providerId="ADAL" clId="{DF349459-1DA4-4581-98D1-0F5BAA2DB80B}"/>
    <pc:docChg chg="undo custSel addSld modSld sldOrd">
      <pc:chgData name="Brian McDonald" userId="bdbd9eb9-8131-4a83-a042-3f0b56c013b3" providerId="ADAL" clId="{DF349459-1DA4-4581-98D1-0F5BAA2DB80B}" dt="2023-09-04T18:47:31.812" v="1546" actId="20577"/>
      <pc:docMkLst>
        <pc:docMk/>
      </pc:docMkLst>
      <pc:sldChg chg="modSp mod">
        <pc:chgData name="Brian McDonald" userId="bdbd9eb9-8131-4a83-a042-3f0b56c013b3" providerId="ADAL" clId="{DF349459-1DA4-4581-98D1-0F5BAA2DB80B}" dt="2023-09-04T18:36:08.771" v="983" actId="20577"/>
        <pc:sldMkLst>
          <pc:docMk/>
          <pc:sldMk cId="1205078529" sldId="257"/>
        </pc:sldMkLst>
        <pc:graphicFrameChg chg="mod">
          <ac:chgData name="Brian McDonald" userId="bdbd9eb9-8131-4a83-a042-3f0b56c013b3" providerId="ADAL" clId="{DF349459-1DA4-4581-98D1-0F5BAA2DB80B}" dt="2023-09-04T18:36:08.771" v="983" actId="20577"/>
          <ac:graphicFrameMkLst>
            <pc:docMk/>
            <pc:sldMk cId="1205078529" sldId="257"/>
            <ac:graphicFrameMk id="10" creationId="{C6908AAF-230F-3970-FCBF-09FEED0375B8}"/>
          </ac:graphicFrameMkLst>
        </pc:graphicFrameChg>
      </pc:sldChg>
      <pc:sldChg chg="modSp mod">
        <pc:chgData name="Brian McDonald" userId="bdbd9eb9-8131-4a83-a042-3f0b56c013b3" providerId="ADAL" clId="{DF349459-1DA4-4581-98D1-0F5BAA2DB80B}" dt="2023-09-04T12:20:56.721" v="4" actId="1076"/>
        <pc:sldMkLst>
          <pc:docMk/>
          <pc:sldMk cId="3799276718" sldId="258"/>
        </pc:sldMkLst>
        <pc:picChg chg="mod">
          <ac:chgData name="Brian McDonald" userId="bdbd9eb9-8131-4a83-a042-3f0b56c013b3" providerId="ADAL" clId="{DF349459-1DA4-4581-98D1-0F5BAA2DB80B}" dt="2023-09-04T12:20:56.721" v="4" actId="1076"/>
          <ac:picMkLst>
            <pc:docMk/>
            <pc:sldMk cId="3799276718" sldId="258"/>
            <ac:picMk id="15" creationId="{306470BE-0099-4837-81EA-2838E0D6D3DC}"/>
          </ac:picMkLst>
        </pc:picChg>
      </pc:sldChg>
      <pc:sldChg chg="modSp mod">
        <pc:chgData name="Brian McDonald" userId="bdbd9eb9-8131-4a83-a042-3f0b56c013b3" providerId="ADAL" clId="{DF349459-1DA4-4581-98D1-0F5BAA2DB80B}" dt="2023-09-04T12:24:35.778" v="103" actId="20577"/>
        <pc:sldMkLst>
          <pc:docMk/>
          <pc:sldMk cId="2996141247" sldId="261"/>
        </pc:sldMkLst>
        <pc:spChg chg="mod">
          <ac:chgData name="Brian McDonald" userId="bdbd9eb9-8131-4a83-a042-3f0b56c013b3" providerId="ADAL" clId="{DF349459-1DA4-4581-98D1-0F5BAA2DB80B}" dt="2023-09-04T12:24:35.778" v="103" actId="20577"/>
          <ac:spMkLst>
            <pc:docMk/>
            <pc:sldMk cId="2996141247" sldId="261"/>
            <ac:spMk id="3" creationId="{343448A2-DCF7-4CC1-B229-9F6B59B75A67}"/>
          </ac:spMkLst>
        </pc:spChg>
      </pc:sldChg>
      <pc:sldChg chg="modSp mod">
        <pc:chgData name="Brian McDonald" userId="bdbd9eb9-8131-4a83-a042-3f0b56c013b3" providerId="ADAL" clId="{DF349459-1DA4-4581-98D1-0F5BAA2DB80B}" dt="2023-09-04T12:23:16.409" v="20" actId="20577"/>
        <pc:sldMkLst>
          <pc:docMk/>
          <pc:sldMk cId="2960534722" sldId="262"/>
        </pc:sldMkLst>
        <pc:spChg chg="mod">
          <ac:chgData name="Brian McDonald" userId="bdbd9eb9-8131-4a83-a042-3f0b56c013b3" providerId="ADAL" clId="{DF349459-1DA4-4581-98D1-0F5BAA2DB80B}" dt="2023-09-04T12:23:16.409" v="20" actId="20577"/>
          <ac:spMkLst>
            <pc:docMk/>
            <pc:sldMk cId="2960534722" sldId="262"/>
            <ac:spMk id="3" creationId="{343448A2-DCF7-4CC1-B229-9F6B59B75A67}"/>
          </ac:spMkLst>
        </pc:spChg>
      </pc:sldChg>
      <pc:sldChg chg="modSp mod">
        <pc:chgData name="Brian McDonald" userId="bdbd9eb9-8131-4a83-a042-3f0b56c013b3" providerId="ADAL" clId="{DF349459-1DA4-4581-98D1-0F5BAA2DB80B}" dt="2023-09-04T13:41:41.845" v="945" actId="20577"/>
        <pc:sldMkLst>
          <pc:docMk/>
          <pc:sldMk cId="467366949" sldId="265"/>
        </pc:sldMkLst>
        <pc:spChg chg="mod">
          <ac:chgData name="Brian McDonald" userId="bdbd9eb9-8131-4a83-a042-3f0b56c013b3" providerId="ADAL" clId="{DF349459-1DA4-4581-98D1-0F5BAA2DB80B}" dt="2023-09-04T13:41:41.845" v="945" actId="20577"/>
          <ac:spMkLst>
            <pc:docMk/>
            <pc:sldMk cId="467366949" sldId="265"/>
            <ac:spMk id="3" creationId="{343448A2-DCF7-4CC1-B229-9F6B59B75A67}"/>
          </ac:spMkLst>
        </pc:spChg>
      </pc:sldChg>
      <pc:sldChg chg="modSp mod">
        <pc:chgData name="Brian McDonald" userId="bdbd9eb9-8131-4a83-a042-3f0b56c013b3" providerId="ADAL" clId="{DF349459-1DA4-4581-98D1-0F5BAA2DB80B}" dt="2023-09-04T12:29:08.899" v="296" actId="27636"/>
        <pc:sldMkLst>
          <pc:docMk/>
          <pc:sldMk cId="3219272249" sldId="269"/>
        </pc:sldMkLst>
        <pc:spChg chg="mod">
          <ac:chgData name="Brian McDonald" userId="bdbd9eb9-8131-4a83-a042-3f0b56c013b3" providerId="ADAL" clId="{DF349459-1DA4-4581-98D1-0F5BAA2DB80B}" dt="2023-09-04T12:29:08.899" v="296" actId="27636"/>
          <ac:spMkLst>
            <pc:docMk/>
            <pc:sldMk cId="3219272249" sldId="269"/>
            <ac:spMk id="3" creationId="{343448A2-DCF7-4CC1-B229-9F6B59B75A67}"/>
          </ac:spMkLst>
        </pc:spChg>
      </pc:sldChg>
      <pc:sldChg chg="modSp mod">
        <pc:chgData name="Brian McDonald" userId="bdbd9eb9-8131-4a83-a042-3f0b56c013b3" providerId="ADAL" clId="{DF349459-1DA4-4581-98D1-0F5BAA2DB80B}" dt="2023-09-04T12:30:45.067" v="316" actId="20577"/>
        <pc:sldMkLst>
          <pc:docMk/>
          <pc:sldMk cId="2802018411" sldId="270"/>
        </pc:sldMkLst>
        <pc:spChg chg="mod">
          <ac:chgData name="Brian McDonald" userId="bdbd9eb9-8131-4a83-a042-3f0b56c013b3" providerId="ADAL" clId="{DF349459-1DA4-4581-98D1-0F5BAA2DB80B}" dt="2023-09-04T12:30:45.067" v="316" actId="20577"/>
          <ac:spMkLst>
            <pc:docMk/>
            <pc:sldMk cId="2802018411" sldId="270"/>
            <ac:spMk id="3" creationId="{343448A2-DCF7-4CC1-B229-9F6B59B75A67}"/>
          </ac:spMkLst>
        </pc:spChg>
      </pc:sldChg>
      <pc:sldChg chg="addSp delSp modSp add mod ord">
        <pc:chgData name="Brian McDonald" userId="bdbd9eb9-8131-4a83-a042-3f0b56c013b3" providerId="ADAL" clId="{DF349459-1DA4-4581-98D1-0F5BAA2DB80B}" dt="2023-09-04T18:47:31.812" v="1546" actId="20577"/>
        <pc:sldMkLst>
          <pc:docMk/>
          <pc:sldMk cId="3059246867" sldId="271"/>
        </pc:sldMkLst>
        <pc:spChg chg="mod">
          <ac:chgData name="Brian McDonald" userId="bdbd9eb9-8131-4a83-a042-3f0b56c013b3" providerId="ADAL" clId="{DF349459-1DA4-4581-98D1-0F5BAA2DB80B}" dt="2023-09-04T18:36:22.940" v="999" actId="20577"/>
          <ac:spMkLst>
            <pc:docMk/>
            <pc:sldMk cId="3059246867" sldId="271"/>
            <ac:spMk id="2" creationId="{193EE69B-4F55-4F16-915E-FE278A4CF364}"/>
          </ac:spMkLst>
        </pc:spChg>
        <pc:spChg chg="del mod">
          <ac:chgData name="Brian McDonald" userId="bdbd9eb9-8131-4a83-a042-3f0b56c013b3" providerId="ADAL" clId="{DF349459-1DA4-4581-98D1-0F5BAA2DB80B}" dt="2023-09-04T18:36:51.150" v="1002" actId="478"/>
          <ac:spMkLst>
            <pc:docMk/>
            <pc:sldMk cId="3059246867" sldId="271"/>
            <ac:spMk id="3" creationId="{343448A2-DCF7-4CC1-B229-9F6B59B75A67}"/>
          </ac:spMkLst>
        </pc:spChg>
        <pc:spChg chg="add mod">
          <ac:chgData name="Brian McDonald" userId="bdbd9eb9-8131-4a83-a042-3f0b56c013b3" providerId="ADAL" clId="{DF349459-1DA4-4581-98D1-0F5BAA2DB80B}" dt="2023-09-04T18:45:18.662" v="1259" actId="1076"/>
          <ac:spMkLst>
            <pc:docMk/>
            <pc:sldMk cId="3059246867" sldId="271"/>
            <ac:spMk id="7" creationId="{16173F23-27C1-48B6-A091-2FADB5E6DAB8}"/>
          </ac:spMkLst>
        </pc:spChg>
        <pc:spChg chg="add del mod">
          <ac:chgData name="Brian McDonald" userId="bdbd9eb9-8131-4a83-a042-3f0b56c013b3" providerId="ADAL" clId="{DF349459-1DA4-4581-98D1-0F5BAA2DB80B}" dt="2023-09-04T18:39:06.539" v="1084" actId="478"/>
          <ac:spMkLst>
            <pc:docMk/>
            <pc:sldMk cId="3059246867" sldId="271"/>
            <ac:spMk id="9" creationId="{F3A8D6BB-902D-41C2-B1FA-CD5B7A874BAA}"/>
          </ac:spMkLst>
        </pc:spChg>
        <pc:spChg chg="add del mod">
          <ac:chgData name="Brian McDonald" userId="bdbd9eb9-8131-4a83-a042-3f0b56c013b3" providerId="ADAL" clId="{DF349459-1DA4-4581-98D1-0F5BAA2DB80B}" dt="2023-09-04T18:38:59.414" v="1082" actId="478"/>
          <ac:spMkLst>
            <pc:docMk/>
            <pc:sldMk cId="3059246867" sldId="271"/>
            <ac:spMk id="10" creationId="{AC619176-8BDB-4199-961A-66C2CE74E809}"/>
          </ac:spMkLst>
        </pc:spChg>
        <pc:spChg chg="add del mod">
          <ac:chgData name="Brian McDonald" userId="bdbd9eb9-8131-4a83-a042-3f0b56c013b3" providerId="ADAL" clId="{DF349459-1DA4-4581-98D1-0F5BAA2DB80B}" dt="2023-09-04T18:43:29.237" v="1169"/>
          <ac:spMkLst>
            <pc:docMk/>
            <pc:sldMk cId="3059246867" sldId="271"/>
            <ac:spMk id="13" creationId="{F4C29F2D-F072-4226-92E8-DE9211113BF8}"/>
          </ac:spMkLst>
        </pc:spChg>
        <pc:spChg chg="add mod">
          <ac:chgData name="Brian McDonald" userId="bdbd9eb9-8131-4a83-a042-3f0b56c013b3" providerId="ADAL" clId="{DF349459-1DA4-4581-98D1-0F5BAA2DB80B}" dt="2023-09-04T18:44:51.877" v="1252" actId="113"/>
          <ac:spMkLst>
            <pc:docMk/>
            <pc:sldMk cId="3059246867" sldId="271"/>
            <ac:spMk id="16" creationId="{0C0E915A-AD04-4BC2-88B6-B1A672EADC15}"/>
          </ac:spMkLst>
        </pc:spChg>
        <pc:spChg chg="add mod">
          <ac:chgData name="Brian McDonald" userId="bdbd9eb9-8131-4a83-a042-3f0b56c013b3" providerId="ADAL" clId="{DF349459-1DA4-4581-98D1-0F5BAA2DB80B}" dt="2023-09-04T18:46:23.332" v="1383" actId="1076"/>
          <ac:spMkLst>
            <pc:docMk/>
            <pc:sldMk cId="3059246867" sldId="271"/>
            <ac:spMk id="17" creationId="{52412D24-8633-4DAD-88D3-45BD55B16864}"/>
          </ac:spMkLst>
        </pc:spChg>
        <pc:spChg chg="add mod">
          <ac:chgData name="Brian McDonald" userId="bdbd9eb9-8131-4a83-a042-3f0b56c013b3" providerId="ADAL" clId="{DF349459-1DA4-4581-98D1-0F5BAA2DB80B}" dt="2023-09-04T18:47:31.812" v="1546" actId="20577"/>
          <ac:spMkLst>
            <pc:docMk/>
            <pc:sldMk cId="3059246867" sldId="271"/>
            <ac:spMk id="18" creationId="{D5EB7311-3252-4C73-8D63-5EF276586FAC}"/>
          </ac:spMkLst>
        </pc:spChg>
        <pc:picChg chg="add mod modCrop">
          <ac:chgData name="Brian McDonald" userId="bdbd9eb9-8131-4a83-a042-3f0b56c013b3" providerId="ADAL" clId="{DF349459-1DA4-4581-98D1-0F5BAA2DB80B}" dt="2023-09-04T18:45:13.560" v="1258" actId="1076"/>
          <ac:picMkLst>
            <pc:docMk/>
            <pc:sldMk cId="3059246867" sldId="271"/>
            <ac:picMk id="12" creationId="{C783403E-EFB2-4B74-A3CE-546A81FA8D68}"/>
          </ac:picMkLst>
        </pc:picChg>
        <pc:picChg chg="add mod">
          <ac:chgData name="Brian McDonald" userId="bdbd9eb9-8131-4a83-a042-3f0b56c013b3" providerId="ADAL" clId="{DF349459-1DA4-4581-98D1-0F5BAA2DB80B}" dt="2023-09-04T18:45:05.593" v="1255" actId="1076"/>
          <ac:picMkLst>
            <pc:docMk/>
            <pc:sldMk cId="3059246867" sldId="271"/>
            <ac:picMk id="14" creationId="{E326C77C-7FFD-491E-802C-1AFDDFF800E7}"/>
          </ac:picMkLst>
        </pc:picChg>
        <pc:picChg chg="add del mod">
          <ac:chgData name="Brian McDonald" userId="bdbd9eb9-8131-4a83-a042-3f0b56c013b3" providerId="ADAL" clId="{DF349459-1DA4-4581-98D1-0F5BAA2DB80B}" dt="2023-09-04T18:43:51.871" v="1175" actId="478"/>
          <ac:picMkLst>
            <pc:docMk/>
            <pc:sldMk cId="3059246867" sldId="271"/>
            <ac:picMk id="15" creationId="{4BB26566-62A7-441D-8BFE-568EA07D17C0}"/>
          </ac:picMkLst>
        </pc:picChg>
      </pc:sldChg>
    </pc:docChg>
  </pc:docChgLst>
  <pc:docChgLst>
    <pc:chgData name="Brian McDonald" userId="bdbd9eb9-8131-4a83-a042-3f0b56c013b3" providerId="ADAL" clId="{10DF2033-89B3-4D60-B1FC-CED9C8B69307}"/>
    <pc:docChg chg="undo custSel addSld delSld modSld sldOrd">
      <pc:chgData name="Brian McDonald" userId="bdbd9eb9-8131-4a83-a042-3f0b56c013b3" providerId="ADAL" clId="{10DF2033-89B3-4D60-B1FC-CED9C8B69307}" dt="2023-08-09T15:05:56.011" v="3131" actId="20577"/>
      <pc:docMkLst>
        <pc:docMk/>
      </pc:docMkLst>
      <pc:sldChg chg="modSp">
        <pc:chgData name="Brian McDonald" userId="bdbd9eb9-8131-4a83-a042-3f0b56c013b3" providerId="ADAL" clId="{10DF2033-89B3-4D60-B1FC-CED9C8B69307}" dt="2023-08-05T12:12:03.749" v="159" actId="403"/>
        <pc:sldMkLst>
          <pc:docMk/>
          <pc:sldMk cId="2210503434" sldId="256"/>
        </pc:sldMkLst>
        <pc:spChg chg="mod">
          <ac:chgData name="Brian McDonald" userId="bdbd9eb9-8131-4a83-a042-3f0b56c013b3" providerId="ADAL" clId="{10DF2033-89B3-4D60-B1FC-CED9C8B69307}" dt="2023-08-05T12:12:03.749" v="159" actId="403"/>
          <ac:spMkLst>
            <pc:docMk/>
            <pc:sldMk cId="2210503434" sldId="256"/>
            <ac:spMk id="3" creationId="{9D974361-CB99-40E3-A2BF-A50C4CDF100F}"/>
          </ac:spMkLst>
        </pc:spChg>
      </pc:sldChg>
      <pc:sldChg chg="modSp mod">
        <pc:chgData name="Brian McDonald" userId="bdbd9eb9-8131-4a83-a042-3f0b56c013b3" providerId="ADAL" clId="{10DF2033-89B3-4D60-B1FC-CED9C8B69307}" dt="2023-08-05T12:36:15.458" v="1647" actId="2711"/>
        <pc:sldMkLst>
          <pc:docMk/>
          <pc:sldMk cId="1205078529" sldId="257"/>
        </pc:sldMkLst>
        <pc:spChg chg="mod">
          <ac:chgData name="Brian McDonald" userId="bdbd9eb9-8131-4a83-a042-3f0b56c013b3" providerId="ADAL" clId="{10DF2033-89B3-4D60-B1FC-CED9C8B69307}" dt="2023-08-05T12:36:15.458" v="1647" actId="2711"/>
          <ac:spMkLst>
            <pc:docMk/>
            <pc:sldMk cId="1205078529" sldId="257"/>
            <ac:spMk id="6" creationId="{9B563612-C98C-4473-811E-03D15633B1FE}"/>
          </ac:spMkLst>
        </pc:spChg>
      </pc:sldChg>
      <pc:sldChg chg="addSp modSp mod">
        <pc:chgData name="Brian McDonald" userId="bdbd9eb9-8131-4a83-a042-3f0b56c013b3" providerId="ADAL" clId="{10DF2033-89B3-4D60-B1FC-CED9C8B69307}" dt="2023-08-07T17:17:01.290" v="2990" actId="14100"/>
        <pc:sldMkLst>
          <pc:docMk/>
          <pc:sldMk cId="3799276718" sldId="258"/>
        </pc:sldMkLst>
        <pc:spChg chg="mod">
          <ac:chgData name="Brian McDonald" userId="bdbd9eb9-8131-4a83-a042-3f0b56c013b3" providerId="ADAL" clId="{10DF2033-89B3-4D60-B1FC-CED9C8B69307}" dt="2023-08-05T12:36:22.687" v="1648" actId="2711"/>
          <ac:spMkLst>
            <pc:docMk/>
            <pc:sldMk cId="3799276718" sldId="258"/>
            <ac:spMk id="6" creationId="{9B563612-C98C-4473-811E-03D15633B1FE}"/>
          </ac:spMkLst>
        </pc:spChg>
        <pc:picChg chg="mod modCrop">
          <ac:chgData name="Brian McDonald" userId="bdbd9eb9-8131-4a83-a042-3f0b56c013b3" providerId="ADAL" clId="{10DF2033-89B3-4D60-B1FC-CED9C8B69307}" dt="2023-08-05T21:51:03.257" v="2709" actId="1076"/>
          <ac:picMkLst>
            <pc:docMk/>
            <pc:sldMk cId="3799276718" sldId="258"/>
            <ac:picMk id="14" creationId="{6D17B826-5590-4D6A-89A9-E3C358233304}"/>
          </ac:picMkLst>
        </pc:picChg>
        <pc:picChg chg="add mod">
          <ac:chgData name="Brian McDonald" userId="bdbd9eb9-8131-4a83-a042-3f0b56c013b3" providerId="ADAL" clId="{10DF2033-89B3-4D60-B1FC-CED9C8B69307}" dt="2023-08-07T17:17:01.290" v="2990" actId="14100"/>
          <ac:picMkLst>
            <pc:docMk/>
            <pc:sldMk cId="3799276718" sldId="258"/>
            <ac:picMk id="15" creationId="{306470BE-0099-4837-81EA-2838E0D6D3DC}"/>
          </ac:picMkLst>
        </pc:picChg>
      </pc:sldChg>
      <pc:sldChg chg="modSp mod">
        <pc:chgData name="Brian McDonald" userId="bdbd9eb9-8131-4a83-a042-3f0b56c013b3" providerId="ADAL" clId="{10DF2033-89B3-4D60-B1FC-CED9C8B69307}" dt="2023-08-05T21:40:38.808" v="2700" actId="20577"/>
        <pc:sldMkLst>
          <pc:docMk/>
          <pc:sldMk cId="3688624808" sldId="259"/>
        </pc:sldMkLst>
        <pc:spChg chg="mod">
          <ac:chgData name="Brian McDonald" userId="bdbd9eb9-8131-4a83-a042-3f0b56c013b3" providerId="ADAL" clId="{10DF2033-89B3-4D60-B1FC-CED9C8B69307}" dt="2023-08-05T21:40:38.808" v="2700" actId="20577"/>
          <ac:spMkLst>
            <pc:docMk/>
            <pc:sldMk cId="3688624808" sldId="259"/>
            <ac:spMk id="3" creationId="{343448A2-DCF7-4CC1-B229-9F6B59B75A67}"/>
          </ac:spMkLst>
        </pc:spChg>
        <pc:spChg chg="mod">
          <ac:chgData name="Brian McDonald" userId="bdbd9eb9-8131-4a83-a042-3f0b56c013b3" providerId="ADAL" clId="{10DF2033-89B3-4D60-B1FC-CED9C8B69307}" dt="2023-08-05T12:36:29.748" v="1649" actId="2711"/>
          <ac:spMkLst>
            <pc:docMk/>
            <pc:sldMk cId="3688624808" sldId="259"/>
            <ac:spMk id="6" creationId="{9B563612-C98C-4473-811E-03D15633B1FE}"/>
          </ac:spMkLst>
        </pc:spChg>
      </pc:sldChg>
      <pc:sldChg chg="modSp mod">
        <pc:chgData name="Brian McDonald" userId="bdbd9eb9-8131-4a83-a042-3f0b56c013b3" providerId="ADAL" clId="{10DF2033-89B3-4D60-B1FC-CED9C8B69307}" dt="2023-08-05T12:36:37.841" v="1650" actId="2711"/>
        <pc:sldMkLst>
          <pc:docMk/>
          <pc:sldMk cId="1453498832" sldId="260"/>
        </pc:sldMkLst>
        <pc:spChg chg="mod">
          <ac:chgData name="Brian McDonald" userId="bdbd9eb9-8131-4a83-a042-3f0b56c013b3" providerId="ADAL" clId="{10DF2033-89B3-4D60-B1FC-CED9C8B69307}" dt="2023-08-05T12:36:37.841" v="1650" actId="2711"/>
          <ac:spMkLst>
            <pc:docMk/>
            <pc:sldMk cId="1453498832" sldId="260"/>
            <ac:spMk id="6" creationId="{9B563612-C98C-4473-811E-03D15633B1FE}"/>
          </ac:spMkLst>
        </pc:spChg>
      </pc:sldChg>
      <pc:sldChg chg="modSp mod">
        <pc:chgData name="Brian McDonald" userId="bdbd9eb9-8131-4a83-a042-3f0b56c013b3" providerId="ADAL" clId="{10DF2033-89B3-4D60-B1FC-CED9C8B69307}" dt="2023-08-05T12:37:08.292" v="1654" actId="2711"/>
        <pc:sldMkLst>
          <pc:docMk/>
          <pc:sldMk cId="2996141247" sldId="261"/>
        </pc:sldMkLst>
        <pc:spChg chg="mod">
          <ac:chgData name="Brian McDonald" userId="bdbd9eb9-8131-4a83-a042-3f0b56c013b3" providerId="ADAL" clId="{10DF2033-89B3-4D60-B1FC-CED9C8B69307}" dt="2023-08-05T12:26:42.569" v="1299" actId="27636"/>
          <ac:spMkLst>
            <pc:docMk/>
            <pc:sldMk cId="2996141247" sldId="261"/>
            <ac:spMk id="3" creationId="{343448A2-DCF7-4CC1-B229-9F6B59B75A67}"/>
          </ac:spMkLst>
        </pc:spChg>
        <pc:spChg chg="mod">
          <ac:chgData name="Brian McDonald" userId="bdbd9eb9-8131-4a83-a042-3f0b56c013b3" providerId="ADAL" clId="{10DF2033-89B3-4D60-B1FC-CED9C8B69307}" dt="2023-08-05T12:37:08.292" v="1654" actId="2711"/>
          <ac:spMkLst>
            <pc:docMk/>
            <pc:sldMk cId="2996141247" sldId="261"/>
            <ac:spMk id="6" creationId="{9B563612-C98C-4473-811E-03D15633B1FE}"/>
          </ac:spMkLst>
        </pc:spChg>
      </pc:sldChg>
      <pc:sldChg chg="modSp mod">
        <pc:chgData name="Brian McDonald" userId="bdbd9eb9-8131-4a83-a042-3f0b56c013b3" providerId="ADAL" clId="{10DF2033-89B3-4D60-B1FC-CED9C8B69307}" dt="2023-08-05T19:51:33.421" v="2158" actId="2711"/>
        <pc:sldMkLst>
          <pc:docMk/>
          <pc:sldMk cId="2960534722" sldId="262"/>
        </pc:sldMkLst>
        <pc:spChg chg="mod">
          <ac:chgData name="Brian McDonald" userId="bdbd9eb9-8131-4a83-a042-3f0b56c013b3" providerId="ADAL" clId="{10DF2033-89B3-4D60-B1FC-CED9C8B69307}" dt="2023-08-05T19:51:33.421" v="2158" actId="2711"/>
          <ac:spMkLst>
            <pc:docMk/>
            <pc:sldMk cId="2960534722" sldId="262"/>
            <ac:spMk id="3" creationId="{343448A2-DCF7-4CC1-B229-9F6B59B75A67}"/>
          </ac:spMkLst>
        </pc:spChg>
        <pc:spChg chg="mod">
          <ac:chgData name="Brian McDonald" userId="bdbd9eb9-8131-4a83-a042-3f0b56c013b3" providerId="ADAL" clId="{10DF2033-89B3-4D60-B1FC-CED9C8B69307}" dt="2023-08-05T12:37:01.352" v="1653" actId="2711"/>
          <ac:spMkLst>
            <pc:docMk/>
            <pc:sldMk cId="2960534722" sldId="262"/>
            <ac:spMk id="6" creationId="{9B563612-C98C-4473-811E-03D15633B1FE}"/>
          </ac:spMkLst>
        </pc:spChg>
      </pc:sldChg>
      <pc:sldChg chg="modSp del mod">
        <pc:chgData name="Brian McDonald" userId="bdbd9eb9-8131-4a83-a042-3f0b56c013b3" providerId="ADAL" clId="{10DF2033-89B3-4D60-B1FC-CED9C8B69307}" dt="2023-08-05T20:07:22.042" v="2629" actId="2696"/>
        <pc:sldMkLst>
          <pc:docMk/>
          <pc:sldMk cId="770751597" sldId="263"/>
        </pc:sldMkLst>
        <pc:spChg chg="mod">
          <ac:chgData name="Brian McDonald" userId="bdbd9eb9-8131-4a83-a042-3f0b56c013b3" providerId="ADAL" clId="{10DF2033-89B3-4D60-B1FC-CED9C8B69307}" dt="2023-08-05T12:44:36.142" v="2122" actId="20577"/>
          <ac:spMkLst>
            <pc:docMk/>
            <pc:sldMk cId="770751597" sldId="263"/>
            <ac:spMk id="2" creationId="{193EE69B-4F55-4F16-915E-FE278A4CF364}"/>
          </ac:spMkLst>
        </pc:spChg>
        <pc:spChg chg="mod">
          <ac:chgData name="Brian McDonald" userId="bdbd9eb9-8131-4a83-a042-3f0b56c013b3" providerId="ADAL" clId="{10DF2033-89B3-4D60-B1FC-CED9C8B69307}" dt="2023-08-05T20:02:07.121" v="2163" actId="27636"/>
          <ac:spMkLst>
            <pc:docMk/>
            <pc:sldMk cId="770751597" sldId="263"/>
            <ac:spMk id="3" creationId="{343448A2-DCF7-4CC1-B229-9F6B59B75A67}"/>
          </ac:spMkLst>
        </pc:spChg>
        <pc:spChg chg="mod">
          <ac:chgData name="Brian McDonald" userId="bdbd9eb9-8131-4a83-a042-3f0b56c013b3" providerId="ADAL" clId="{10DF2033-89B3-4D60-B1FC-CED9C8B69307}" dt="2023-08-05T12:35:38.154" v="1641"/>
          <ac:spMkLst>
            <pc:docMk/>
            <pc:sldMk cId="770751597" sldId="263"/>
            <ac:spMk id="6" creationId="{9B563612-C98C-4473-811E-03D15633B1FE}"/>
          </ac:spMkLst>
        </pc:spChg>
      </pc:sldChg>
      <pc:sldChg chg="modSp mod">
        <pc:chgData name="Brian McDonald" userId="bdbd9eb9-8131-4a83-a042-3f0b56c013b3" providerId="ADAL" clId="{10DF2033-89B3-4D60-B1FC-CED9C8B69307}" dt="2023-08-05T23:03:31.315" v="2989" actId="20577"/>
        <pc:sldMkLst>
          <pc:docMk/>
          <pc:sldMk cId="372319903" sldId="264"/>
        </pc:sldMkLst>
        <pc:spChg chg="mod">
          <ac:chgData name="Brian McDonald" userId="bdbd9eb9-8131-4a83-a042-3f0b56c013b3" providerId="ADAL" clId="{10DF2033-89B3-4D60-B1FC-CED9C8B69307}" dt="2023-08-05T23:03:31.315" v="2989" actId="20577"/>
          <ac:spMkLst>
            <pc:docMk/>
            <pc:sldMk cId="372319903" sldId="264"/>
            <ac:spMk id="3" creationId="{343448A2-DCF7-4CC1-B229-9F6B59B75A67}"/>
          </ac:spMkLst>
        </pc:spChg>
        <pc:spChg chg="mod">
          <ac:chgData name="Brian McDonald" userId="bdbd9eb9-8131-4a83-a042-3f0b56c013b3" providerId="ADAL" clId="{10DF2033-89B3-4D60-B1FC-CED9C8B69307}" dt="2023-08-05T12:37:19.319" v="1655" actId="2711"/>
          <ac:spMkLst>
            <pc:docMk/>
            <pc:sldMk cId="372319903" sldId="264"/>
            <ac:spMk id="6" creationId="{9B563612-C98C-4473-811E-03D15633B1FE}"/>
          </ac:spMkLst>
        </pc:spChg>
      </pc:sldChg>
      <pc:sldChg chg="modSp mod">
        <pc:chgData name="Brian McDonald" userId="bdbd9eb9-8131-4a83-a042-3f0b56c013b3" providerId="ADAL" clId="{10DF2033-89B3-4D60-B1FC-CED9C8B69307}" dt="2023-08-05T12:37:26.215" v="1656" actId="2711"/>
        <pc:sldMkLst>
          <pc:docMk/>
          <pc:sldMk cId="467366949" sldId="265"/>
        </pc:sldMkLst>
        <pc:spChg chg="mod">
          <ac:chgData name="Brian McDonald" userId="bdbd9eb9-8131-4a83-a042-3f0b56c013b3" providerId="ADAL" clId="{10DF2033-89B3-4D60-B1FC-CED9C8B69307}" dt="2023-08-05T12:37:26.215" v="1656" actId="2711"/>
          <ac:spMkLst>
            <pc:docMk/>
            <pc:sldMk cId="467366949" sldId="265"/>
            <ac:spMk id="6" creationId="{9B563612-C98C-4473-811E-03D15633B1FE}"/>
          </ac:spMkLst>
        </pc:spChg>
      </pc:sldChg>
      <pc:sldChg chg="modSp mod">
        <pc:chgData name="Brian McDonald" userId="bdbd9eb9-8131-4a83-a042-3f0b56c013b3" providerId="ADAL" clId="{10DF2033-89B3-4D60-B1FC-CED9C8B69307}" dt="2023-08-05T12:37:33.274" v="1657" actId="2711"/>
        <pc:sldMkLst>
          <pc:docMk/>
          <pc:sldMk cId="3806243231" sldId="266"/>
        </pc:sldMkLst>
        <pc:spChg chg="mod">
          <ac:chgData name="Brian McDonald" userId="bdbd9eb9-8131-4a83-a042-3f0b56c013b3" providerId="ADAL" clId="{10DF2033-89B3-4D60-B1FC-CED9C8B69307}" dt="2023-08-05T12:37:33.274" v="1657" actId="2711"/>
          <ac:spMkLst>
            <pc:docMk/>
            <pc:sldMk cId="3806243231" sldId="266"/>
            <ac:spMk id="6" creationId="{9B563612-C98C-4473-811E-03D15633B1FE}"/>
          </ac:spMkLst>
        </pc:spChg>
      </pc:sldChg>
      <pc:sldChg chg="modSp mod">
        <pc:chgData name="Brian McDonald" userId="bdbd9eb9-8131-4a83-a042-3f0b56c013b3" providerId="ADAL" clId="{10DF2033-89B3-4D60-B1FC-CED9C8B69307}" dt="2023-08-05T12:36:44.538" v="1651" actId="2711"/>
        <pc:sldMkLst>
          <pc:docMk/>
          <pc:sldMk cId="1811504630" sldId="268"/>
        </pc:sldMkLst>
        <pc:spChg chg="mod">
          <ac:chgData name="Brian McDonald" userId="bdbd9eb9-8131-4a83-a042-3f0b56c013b3" providerId="ADAL" clId="{10DF2033-89B3-4D60-B1FC-CED9C8B69307}" dt="2023-08-05T12:36:44.538" v="1651" actId="2711"/>
          <ac:spMkLst>
            <pc:docMk/>
            <pc:sldMk cId="1811504630" sldId="268"/>
            <ac:spMk id="6" creationId="{9B563612-C98C-4473-811E-03D15633B1FE}"/>
          </ac:spMkLst>
        </pc:spChg>
      </pc:sldChg>
      <pc:sldChg chg="modSp add mod ord">
        <pc:chgData name="Brian McDonald" userId="bdbd9eb9-8131-4a83-a042-3f0b56c013b3" providerId="ADAL" clId="{10DF2033-89B3-4D60-B1FC-CED9C8B69307}" dt="2023-08-05T21:21:23.498" v="2695" actId="403"/>
        <pc:sldMkLst>
          <pc:docMk/>
          <pc:sldMk cId="3219272249" sldId="269"/>
        </pc:sldMkLst>
        <pc:spChg chg="mod">
          <ac:chgData name="Brian McDonald" userId="bdbd9eb9-8131-4a83-a042-3f0b56c013b3" providerId="ADAL" clId="{10DF2033-89B3-4D60-B1FC-CED9C8B69307}" dt="2023-08-05T21:21:23.498" v="2695" actId="403"/>
          <ac:spMkLst>
            <pc:docMk/>
            <pc:sldMk cId="3219272249" sldId="269"/>
            <ac:spMk id="3" creationId="{343448A2-DCF7-4CC1-B229-9F6B59B75A67}"/>
          </ac:spMkLst>
        </pc:spChg>
        <pc:spChg chg="mod">
          <ac:chgData name="Brian McDonald" userId="bdbd9eb9-8131-4a83-a042-3f0b56c013b3" providerId="ADAL" clId="{10DF2033-89B3-4D60-B1FC-CED9C8B69307}" dt="2023-08-05T12:36:53.293" v="1652" actId="2711"/>
          <ac:spMkLst>
            <pc:docMk/>
            <pc:sldMk cId="3219272249" sldId="269"/>
            <ac:spMk id="6" creationId="{9B563612-C98C-4473-811E-03D15633B1FE}"/>
          </ac:spMkLst>
        </pc:spChg>
      </pc:sldChg>
      <pc:sldChg chg="modSp add mod ord">
        <pc:chgData name="Brian McDonald" userId="bdbd9eb9-8131-4a83-a042-3f0b56c013b3" providerId="ADAL" clId="{10DF2033-89B3-4D60-B1FC-CED9C8B69307}" dt="2023-08-09T15:05:56.011" v="3131" actId="20577"/>
        <pc:sldMkLst>
          <pc:docMk/>
          <pc:sldMk cId="2802018411" sldId="270"/>
        </pc:sldMkLst>
        <pc:spChg chg="mod">
          <ac:chgData name="Brian McDonald" userId="bdbd9eb9-8131-4a83-a042-3f0b56c013b3" providerId="ADAL" clId="{10DF2033-89B3-4D60-B1FC-CED9C8B69307}" dt="2023-08-09T15:05:56.011" v="3131" actId="20577"/>
          <ac:spMkLst>
            <pc:docMk/>
            <pc:sldMk cId="2802018411" sldId="270"/>
            <ac:spMk id="3" creationId="{343448A2-DCF7-4CC1-B229-9F6B59B75A67}"/>
          </ac:spMkLst>
        </pc:spChg>
        <pc:spChg chg="mod">
          <ac:chgData name="Brian McDonald" userId="bdbd9eb9-8131-4a83-a042-3f0b56c013b3" providerId="ADAL" clId="{10DF2033-89B3-4D60-B1FC-CED9C8B69307}" dt="2023-08-05T20:09:01.743" v="2690" actId="2711"/>
          <ac:spMkLst>
            <pc:docMk/>
            <pc:sldMk cId="2802018411" sldId="270"/>
            <ac:spMk id="6" creationId="{9B563612-C98C-4473-811E-03D15633B1F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7D214-3FCE-4759-B8F8-E91ECBFE023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E37433E-84F7-4906-A80A-EBDD54CE4276}">
      <dgm:prSet/>
      <dgm:spPr/>
      <dgm:t>
        <a:bodyPr/>
        <a:lstStyle/>
        <a:p>
          <a:r>
            <a:rPr lang="en-US" dirty="0"/>
            <a:t>Introductions</a:t>
          </a:r>
        </a:p>
      </dgm:t>
    </dgm:pt>
    <dgm:pt modelId="{FF0E2229-0084-4C25-9EDF-918EB1AACFDA}" type="parTrans" cxnId="{85DB7BB7-3EF4-444B-8913-B2081EA91699}">
      <dgm:prSet/>
      <dgm:spPr/>
      <dgm:t>
        <a:bodyPr/>
        <a:lstStyle/>
        <a:p>
          <a:endParaRPr lang="en-US"/>
        </a:p>
      </dgm:t>
    </dgm:pt>
    <dgm:pt modelId="{F12E58AE-0DF7-468A-B76A-7858B732B6E8}" type="sibTrans" cxnId="{85DB7BB7-3EF4-444B-8913-B2081EA91699}">
      <dgm:prSet/>
      <dgm:spPr/>
      <dgm:t>
        <a:bodyPr/>
        <a:lstStyle/>
        <a:p>
          <a:endParaRPr lang="en-US"/>
        </a:p>
      </dgm:t>
    </dgm:pt>
    <dgm:pt modelId="{959EBB83-CD26-4B42-95A9-254207966E87}">
      <dgm:prSet/>
      <dgm:spPr/>
      <dgm:t>
        <a:bodyPr/>
        <a:lstStyle/>
        <a:p>
          <a:r>
            <a:rPr lang="en-US" dirty="0"/>
            <a:t>Coaching Philosophy</a:t>
          </a:r>
        </a:p>
      </dgm:t>
    </dgm:pt>
    <dgm:pt modelId="{06E5E71E-382D-4D3E-99EF-7715B5C9609E}" type="parTrans" cxnId="{4CD6561C-65CD-4432-9C36-ADD917B0228A}">
      <dgm:prSet/>
      <dgm:spPr/>
      <dgm:t>
        <a:bodyPr/>
        <a:lstStyle/>
        <a:p>
          <a:endParaRPr lang="en-US"/>
        </a:p>
      </dgm:t>
    </dgm:pt>
    <dgm:pt modelId="{3761F04B-A370-4584-A741-F58C63C00B09}" type="sibTrans" cxnId="{4CD6561C-65CD-4432-9C36-ADD917B0228A}">
      <dgm:prSet/>
      <dgm:spPr/>
      <dgm:t>
        <a:bodyPr/>
        <a:lstStyle/>
        <a:p>
          <a:endParaRPr lang="en-US"/>
        </a:p>
      </dgm:t>
    </dgm:pt>
    <dgm:pt modelId="{B820BE2C-5088-4E95-923E-FD354E817774}">
      <dgm:prSet/>
      <dgm:spPr/>
      <dgm:t>
        <a:bodyPr/>
        <a:lstStyle/>
        <a:p>
          <a:r>
            <a:rPr lang="en-US" dirty="0"/>
            <a:t>Team Expectations			</a:t>
          </a:r>
        </a:p>
      </dgm:t>
    </dgm:pt>
    <dgm:pt modelId="{E4867985-FC12-45B2-8EF1-B5F3E28CBC79}" type="parTrans" cxnId="{95A06730-857F-4F65-A066-E408D034FA36}">
      <dgm:prSet/>
      <dgm:spPr/>
      <dgm:t>
        <a:bodyPr/>
        <a:lstStyle/>
        <a:p>
          <a:endParaRPr lang="en-US"/>
        </a:p>
      </dgm:t>
    </dgm:pt>
    <dgm:pt modelId="{F0D6C17B-FF6E-421B-B069-8577CF103010}" type="sibTrans" cxnId="{95A06730-857F-4F65-A066-E408D034FA36}">
      <dgm:prSet/>
      <dgm:spPr/>
      <dgm:t>
        <a:bodyPr/>
        <a:lstStyle/>
        <a:p>
          <a:endParaRPr lang="en-US"/>
        </a:p>
      </dgm:t>
    </dgm:pt>
    <dgm:pt modelId="{5B7D74BA-F024-4F36-9172-E34A8F5526DE}">
      <dgm:prSet/>
      <dgm:spPr/>
      <dgm:t>
        <a:bodyPr/>
        <a:lstStyle/>
        <a:p>
          <a:r>
            <a:rPr lang="en-US"/>
            <a:t>Health &amp; Safety</a:t>
          </a:r>
        </a:p>
      </dgm:t>
    </dgm:pt>
    <dgm:pt modelId="{65A1E99B-EAE1-429E-ABC0-9333130CB607}" type="parTrans" cxnId="{698130B1-B707-4237-9BC1-90E6EEF6E80E}">
      <dgm:prSet/>
      <dgm:spPr/>
      <dgm:t>
        <a:bodyPr/>
        <a:lstStyle/>
        <a:p>
          <a:endParaRPr lang="en-US"/>
        </a:p>
      </dgm:t>
    </dgm:pt>
    <dgm:pt modelId="{C4BB6D64-A04C-4F0B-9B43-C282B33683FB}" type="sibTrans" cxnId="{698130B1-B707-4237-9BC1-90E6EEF6E80E}">
      <dgm:prSet/>
      <dgm:spPr/>
      <dgm:t>
        <a:bodyPr/>
        <a:lstStyle/>
        <a:p>
          <a:endParaRPr lang="en-US"/>
        </a:p>
      </dgm:t>
    </dgm:pt>
    <dgm:pt modelId="{7C861B9A-0EBB-4564-AC0F-FFBD4B1098A9}">
      <dgm:prSet/>
      <dgm:spPr/>
      <dgm:t>
        <a:bodyPr/>
        <a:lstStyle/>
        <a:p>
          <a:r>
            <a:rPr lang="en-US" dirty="0"/>
            <a:t>Family Support</a:t>
          </a:r>
        </a:p>
      </dgm:t>
    </dgm:pt>
    <dgm:pt modelId="{6C011FAE-F326-4E49-BC83-36AE912ABBAF}" type="parTrans" cxnId="{2AB3A892-E5D1-4D0D-B1A8-6F67CE30F766}">
      <dgm:prSet/>
      <dgm:spPr/>
      <dgm:t>
        <a:bodyPr/>
        <a:lstStyle/>
        <a:p>
          <a:endParaRPr lang="en-US"/>
        </a:p>
      </dgm:t>
    </dgm:pt>
    <dgm:pt modelId="{6AC04E28-DAE4-4168-BCA3-8241AD1D7DDB}" type="sibTrans" cxnId="{2AB3A892-E5D1-4D0D-B1A8-6F67CE30F766}">
      <dgm:prSet/>
      <dgm:spPr/>
      <dgm:t>
        <a:bodyPr/>
        <a:lstStyle/>
        <a:p>
          <a:endParaRPr lang="en-US"/>
        </a:p>
      </dgm:t>
    </dgm:pt>
    <dgm:pt modelId="{870B7413-C979-49D1-B740-556A94DF4D51}">
      <dgm:prSet/>
      <dgm:spPr/>
      <dgm:t>
        <a:bodyPr/>
        <a:lstStyle/>
        <a:p>
          <a:r>
            <a:rPr lang="en-US" dirty="0"/>
            <a:t>Communication				 </a:t>
          </a:r>
        </a:p>
      </dgm:t>
    </dgm:pt>
    <dgm:pt modelId="{56DCC148-A81E-44FC-A3FD-D5C8F04B795B}" type="parTrans" cxnId="{77F1B5F6-33F0-49C2-886B-D0FEADA91908}">
      <dgm:prSet/>
      <dgm:spPr/>
      <dgm:t>
        <a:bodyPr/>
        <a:lstStyle/>
        <a:p>
          <a:endParaRPr lang="en-US"/>
        </a:p>
      </dgm:t>
    </dgm:pt>
    <dgm:pt modelId="{B13EEC96-3A6C-45D9-B237-0428C85CEC2E}" type="sibTrans" cxnId="{77F1B5F6-33F0-49C2-886B-D0FEADA91908}">
      <dgm:prSet/>
      <dgm:spPr/>
      <dgm:t>
        <a:bodyPr/>
        <a:lstStyle/>
        <a:p>
          <a:endParaRPr lang="en-US"/>
        </a:p>
      </dgm:t>
    </dgm:pt>
    <dgm:pt modelId="{339E4B72-797A-4357-BB63-4C36FF8752B2}" type="pres">
      <dgm:prSet presAssocID="{4F17D214-3FCE-4759-B8F8-E91ECBFE023B}" presName="vert0" presStyleCnt="0">
        <dgm:presLayoutVars>
          <dgm:dir/>
          <dgm:animOne val="branch"/>
          <dgm:animLvl val="lvl"/>
        </dgm:presLayoutVars>
      </dgm:prSet>
      <dgm:spPr/>
    </dgm:pt>
    <dgm:pt modelId="{670D8398-BF16-4336-8816-953D2B31072C}" type="pres">
      <dgm:prSet presAssocID="{EE37433E-84F7-4906-A80A-EBDD54CE4276}" presName="thickLine" presStyleLbl="alignNode1" presStyleIdx="0" presStyleCnt="6"/>
      <dgm:spPr/>
    </dgm:pt>
    <dgm:pt modelId="{971FC15F-A927-49C4-A542-1AB4C0C85F52}" type="pres">
      <dgm:prSet presAssocID="{EE37433E-84F7-4906-A80A-EBDD54CE4276}" presName="horz1" presStyleCnt="0"/>
      <dgm:spPr/>
    </dgm:pt>
    <dgm:pt modelId="{09D5AF29-A44A-4881-9E70-4C156652CE8D}" type="pres">
      <dgm:prSet presAssocID="{EE37433E-84F7-4906-A80A-EBDD54CE4276}" presName="tx1" presStyleLbl="revTx" presStyleIdx="0" presStyleCnt="6"/>
      <dgm:spPr/>
    </dgm:pt>
    <dgm:pt modelId="{77F53B45-28F4-4409-B259-86B3239ACF2B}" type="pres">
      <dgm:prSet presAssocID="{EE37433E-84F7-4906-A80A-EBDD54CE4276}" presName="vert1" presStyleCnt="0"/>
      <dgm:spPr/>
    </dgm:pt>
    <dgm:pt modelId="{4A4758FE-4553-4F52-84A3-0487F2AAF329}" type="pres">
      <dgm:prSet presAssocID="{959EBB83-CD26-4B42-95A9-254207966E87}" presName="thickLine" presStyleLbl="alignNode1" presStyleIdx="1" presStyleCnt="6"/>
      <dgm:spPr/>
    </dgm:pt>
    <dgm:pt modelId="{E04E3BB9-440C-4890-80B0-38873F748FD2}" type="pres">
      <dgm:prSet presAssocID="{959EBB83-CD26-4B42-95A9-254207966E87}" presName="horz1" presStyleCnt="0"/>
      <dgm:spPr/>
    </dgm:pt>
    <dgm:pt modelId="{80240A46-E3A4-4C7A-A4BB-A76B026A39E6}" type="pres">
      <dgm:prSet presAssocID="{959EBB83-CD26-4B42-95A9-254207966E87}" presName="tx1" presStyleLbl="revTx" presStyleIdx="1" presStyleCnt="6"/>
      <dgm:spPr/>
    </dgm:pt>
    <dgm:pt modelId="{7C0AAF72-8760-4C7C-96D5-ADB5956AF0EA}" type="pres">
      <dgm:prSet presAssocID="{959EBB83-CD26-4B42-95A9-254207966E87}" presName="vert1" presStyleCnt="0"/>
      <dgm:spPr/>
    </dgm:pt>
    <dgm:pt modelId="{A44F71F7-8277-4A16-B1C7-4E5777A55AB2}" type="pres">
      <dgm:prSet presAssocID="{B820BE2C-5088-4E95-923E-FD354E817774}" presName="thickLine" presStyleLbl="alignNode1" presStyleIdx="2" presStyleCnt="6"/>
      <dgm:spPr/>
    </dgm:pt>
    <dgm:pt modelId="{9E36714F-9386-491C-A99A-E862291A46F2}" type="pres">
      <dgm:prSet presAssocID="{B820BE2C-5088-4E95-923E-FD354E817774}" presName="horz1" presStyleCnt="0"/>
      <dgm:spPr/>
    </dgm:pt>
    <dgm:pt modelId="{68B5C902-2E55-4FA6-9B0F-25C02B3ADBFF}" type="pres">
      <dgm:prSet presAssocID="{B820BE2C-5088-4E95-923E-FD354E817774}" presName="tx1" presStyleLbl="revTx" presStyleIdx="2" presStyleCnt="6"/>
      <dgm:spPr/>
    </dgm:pt>
    <dgm:pt modelId="{2E36E547-99F3-4D03-9891-154C7B3FCB25}" type="pres">
      <dgm:prSet presAssocID="{B820BE2C-5088-4E95-923E-FD354E817774}" presName="vert1" presStyleCnt="0"/>
      <dgm:spPr/>
    </dgm:pt>
    <dgm:pt modelId="{F267D123-F58B-4C91-B728-18A6FED2B827}" type="pres">
      <dgm:prSet presAssocID="{5B7D74BA-F024-4F36-9172-E34A8F5526DE}" presName="thickLine" presStyleLbl="alignNode1" presStyleIdx="3" presStyleCnt="6"/>
      <dgm:spPr/>
    </dgm:pt>
    <dgm:pt modelId="{32C28888-039A-4B7D-80C3-4E7EC66AB209}" type="pres">
      <dgm:prSet presAssocID="{5B7D74BA-F024-4F36-9172-E34A8F5526DE}" presName="horz1" presStyleCnt="0"/>
      <dgm:spPr/>
    </dgm:pt>
    <dgm:pt modelId="{75E63E52-944F-4B51-A152-C7F3382E32AF}" type="pres">
      <dgm:prSet presAssocID="{5B7D74BA-F024-4F36-9172-E34A8F5526DE}" presName="tx1" presStyleLbl="revTx" presStyleIdx="3" presStyleCnt="6"/>
      <dgm:spPr/>
    </dgm:pt>
    <dgm:pt modelId="{85FAC452-39B8-401D-9DC9-5EEAC7D5F1D5}" type="pres">
      <dgm:prSet presAssocID="{5B7D74BA-F024-4F36-9172-E34A8F5526DE}" presName="vert1" presStyleCnt="0"/>
      <dgm:spPr/>
    </dgm:pt>
    <dgm:pt modelId="{1E89A20D-DB45-4611-834D-A91C6394BE1A}" type="pres">
      <dgm:prSet presAssocID="{7C861B9A-0EBB-4564-AC0F-FFBD4B1098A9}" presName="thickLine" presStyleLbl="alignNode1" presStyleIdx="4" presStyleCnt="6"/>
      <dgm:spPr/>
    </dgm:pt>
    <dgm:pt modelId="{43CB5D69-3562-49E6-A454-ACEB01B7EE98}" type="pres">
      <dgm:prSet presAssocID="{7C861B9A-0EBB-4564-AC0F-FFBD4B1098A9}" presName="horz1" presStyleCnt="0"/>
      <dgm:spPr/>
    </dgm:pt>
    <dgm:pt modelId="{0FCA3E59-C0C2-4D9D-B3F8-FB3388EBA042}" type="pres">
      <dgm:prSet presAssocID="{7C861B9A-0EBB-4564-AC0F-FFBD4B1098A9}" presName="tx1" presStyleLbl="revTx" presStyleIdx="4" presStyleCnt="6"/>
      <dgm:spPr/>
    </dgm:pt>
    <dgm:pt modelId="{4A6E352F-FC08-4FB9-86E5-24747459C044}" type="pres">
      <dgm:prSet presAssocID="{7C861B9A-0EBB-4564-AC0F-FFBD4B1098A9}" presName="vert1" presStyleCnt="0"/>
      <dgm:spPr/>
    </dgm:pt>
    <dgm:pt modelId="{BE1455CB-753D-40B9-B437-2E7695B71D37}" type="pres">
      <dgm:prSet presAssocID="{870B7413-C979-49D1-B740-556A94DF4D51}" presName="thickLine" presStyleLbl="alignNode1" presStyleIdx="5" presStyleCnt="6"/>
      <dgm:spPr/>
    </dgm:pt>
    <dgm:pt modelId="{84D9EFCA-D9AB-40E5-89A9-6504EF7D32B2}" type="pres">
      <dgm:prSet presAssocID="{870B7413-C979-49D1-B740-556A94DF4D51}" presName="horz1" presStyleCnt="0"/>
      <dgm:spPr/>
    </dgm:pt>
    <dgm:pt modelId="{64B9691B-5C95-4CD3-A7B3-BE90159C5A98}" type="pres">
      <dgm:prSet presAssocID="{870B7413-C979-49D1-B740-556A94DF4D51}" presName="tx1" presStyleLbl="revTx" presStyleIdx="5" presStyleCnt="6"/>
      <dgm:spPr/>
    </dgm:pt>
    <dgm:pt modelId="{FB45913E-7484-400B-AE7E-BBF02C753774}" type="pres">
      <dgm:prSet presAssocID="{870B7413-C979-49D1-B740-556A94DF4D51}" presName="vert1" presStyleCnt="0"/>
      <dgm:spPr/>
    </dgm:pt>
  </dgm:ptLst>
  <dgm:cxnLst>
    <dgm:cxn modelId="{22811A1B-4E87-40FA-9A91-3BC81BDFB550}" type="presOf" srcId="{959EBB83-CD26-4B42-95A9-254207966E87}" destId="{80240A46-E3A4-4C7A-A4BB-A76B026A39E6}" srcOrd="0" destOrd="0" presId="urn:microsoft.com/office/officeart/2008/layout/LinedList"/>
    <dgm:cxn modelId="{4CD6561C-65CD-4432-9C36-ADD917B0228A}" srcId="{4F17D214-3FCE-4759-B8F8-E91ECBFE023B}" destId="{959EBB83-CD26-4B42-95A9-254207966E87}" srcOrd="1" destOrd="0" parTransId="{06E5E71E-382D-4D3E-99EF-7715B5C9609E}" sibTransId="{3761F04B-A370-4584-A741-F58C63C00B09}"/>
    <dgm:cxn modelId="{F44E222E-6829-4D79-8D0E-E45AD6983400}" type="presOf" srcId="{B820BE2C-5088-4E95-923E-FD354E817774}" destId="{68B5C902-2E55-4FA6-9B0F-25C02B3ADBFF}" srcOrd="0" destOrd="0" presId="urn:microsoft.com/office/officeart/2008/layout/LinedList"/>
    <dgm:cxn modelId="{692F602F-63B2-40D3-AE3C-F7C00D39A11F}" type="presOf" srcId="{EE37433E-84F7-4906-A80A-EBDD54CE4276}" destId="{09D5AF29-A44A-4881-9E70-4C156652CE8D}" srcOrd="0" destOrd="0" presId="urn:microsoft.com/office/officeart/2008/layout/LinedList"/>
    <dgm:cxn modelId="{95A06730-857F-4F65-A066-E408D034FA36}" srcId="{4F17D214-3FCE-4759-B8F8-E91ECBFE023B}" destId="{B820BE2C-5088-4E95-923E-FD354E817774}" srcOrd="2" destOrd="0" parTransId="{E4867985-FC12-45B2-8EF1-B5F3E28CBC79}" sibTransId="{F0D6C17B-FF6E-421B-B069-8577CF103010}"/>
    <dgm:cxn modelId="{47CD0E83-33AD-402E-8BF5-2B5001BE403F}" type="presOf" srcId="{4F17D214-3FCE-4759-B8F8-E91ECBFE023B}" destId="{339E4B72-797A-4357-BB63-4C36FF8752B2}" srcOrd="0" destOrd="0" presId="urn:microsoft.com/office/officeart/2008/layout/LinedList"/>
    <dgm:cxn modelId="{2AB3A892-E5D1-4D0D-B1A8-6F67CE30F766}" srcId="{4F17D214-3FCE-4759-B8F8-E91ECBFE023B}" destId="{7C861B9A-0EBB-4564-AC0F-FFBD4B1098A9}" srcOrd="4" destOrd="0" parTransId="{6C011FAE-F326-4E49-BC83-36AE912ABBAF}" sibTransId="{6AC04E28-DAE4-4168-BCA3-8241AD1D7DDB}"/>
    <dgm:cxn modelId="{64F9DCA5-DDB4-47E7-85E3-295299507BFA}" type="presOf" srcId="{5B7D74BA-F024-4F36-9172-E34A8F5526DE}" destId="{75E63E52-944F-4B51-A152-C7F3382E32AF}" srcOrd="0" destOrd="0" presId="urn:microsoft.com/office/officeart/2008/layout/LinedList"/>
    <dgm:cxn modelId="{698130B1-B707-4237-9BC1-90E6EEF6E80E}" srcId="{4F17D214-3FCE-4759-B8F8-E91ECBFE023B}" destId="{5B7D74BA-F024-4F36-9172-E34A8F5526DE}" srcOrd="3" destOrd="0" parTransId="{65A1E99B-EAE1-429E-ABC0-9333130CB607}" sibTransId="{C4BB6D64-A04C-4F0B-9B43-C282B33683FB}"/>
    <dgm:cxn modelId="{85DB7BB7-3EF4-444B-8913-B2081EA91699}" srcId="{4F17D214-3FCE-4759-B8F8-E91ECBFE023B}" destId="{EE37433E-84F7-4906-A80A-EBDD54CE4276}" srcOrd="0" destOrd="0" parTransId="{FF0E2229-0084-4C25-9EDF-918EB1AACFDA}" sibTransId="{F12E58AE-0DF7-468A-B76A-7858B732B6E8}"/>
    <dgm:cxn modelId="{B49C9CDB-D06F-4EA5-B575-BF47D148D5FB}" type="presOf" srcId="{870B7413-C979-49D1-B740-556A94DF4D51}" destId="{64B9691B-5C95-4CD3-A7B3-BE90159C5A98}" srcOrd="0" destOrd="0" presId="urn:microsoft.com/office/officeart/2008/layout/LinedList"/>
    <dgm:cxn modelId="{77F1B5F6-33F0-49C2-886B-D0FEADA91908}" srcId="{4F17D214-3FCE-4759-B8F8-E91ECBFE023B}" destId="{870B7413-C979-49D1-B740-556A94DF4D51}" srcOrd="5" destOrd="0" parTransId="{56DCC148-A81E-44FC-A3FD-D5C8F04B795B}" sibTransId="{B13EEC96-3A6C-45D9-B237-0428C85CEC2E}"/>
    <dgm:cxn modelId="{64B7EFFA-CCD6-4004-90CD-0593C92B924E}" type="presOf" srcId="{7C861B9A-0EBB-4564-AC0F-FFBD4B1098A9}" destId="{0FCA3E59-C0C2-4D9D-B3F8-FB3388EBA042}" srcOrd="0" destOrd="0" presId="urn:microsoft.com/office/officeart/2008/layout/LinedList"/>
    <dgm:cxn modelId="{3796633F-C7EE-4538-9042-BB2935ADF04C}" type="presParOf" srcId="{339E4B72-797A-4357-BB63-4C36FF8752B2}" destId="{670D8398-BF16-4336-8816-953D2B31072C}" srcOrd="0" destOrd="0" presId="urn:microsoft.com/office/officeart/2008/layout/LinedList"/>
    <dgm:cxn modelId="{31A83270-056E-4824-BF27-28A7C597289B}" type="presParOf" srcId="{339E4B72-797A-4357-BB63-4C36FF8752B2}" destId="{971FC15F-A927-49C4-A542-1AB4C0C85F52}" srcOrd="1" destOrd="0" presId="urn:microsoft.com/office/officeart/2008/layout/LinedList"/>
    <dgm:cxn modelId="{88DE961D-E2F1-46BC-A1DB-FA59E7A88707}" type="presParOf" srcId="{971FC15F-A927-49C4-A542-1AB4C0C85F52}" destId="{09D5AF29-A44A-4881-9E70-4C156652CE8D}" srcOrd="0" destOrd="0" presId="urn:microsoft.com/office/officeart/2008/layout/LinedList"/>
    <dgm:cxn modelId="{E89722B8-0299-4B43-B556-1FE26DC3FEF7}" type="presParOf" srcId="{971FC15F-A927-49C4-A542-1AB4C0C85F52}" destId="{77F53B45-28F4-4409-B259-86B3239ACF2B}" srcOrd="1" destOrd="0" presId="urn:microsoft.com/office/officeart/2008/layout/LinedList"/>
    <dgm:cxn modelId="{6F05E066-A03E-4B3A-91F7-DA3883AE6260}" type="presParOf" srcId="{339E4B72-797A-4357-BB63-4C36FF8752B2}" destId="{4A4758FE-4553-4F52-84A3-0487F2AAF329}" srcOrd="2" destOrd="0" presId="urn:microsoft.com/office/officeart/2008/layout/LinedList"/>
    <dgm:cxn modelId="{3F6819D3-3384-4554-AC68-39028F4F1CED}" type="presParOf" srcId="{339E4B72-797A-4357-BB63-4C36FF8752B2}" destId="{E04E3BB9-440C-4890-80B0-38873F748FD2}" srcOrd="3" destOrd="0" presId="urn:microsoft.com/office/officeart/2008/layout/LinedList"/>
    <dgm:cxn modelId="{13568475-0952-4F43-AD6B-5A6F04B16BA5}" type="presParOf" srcId="{E04E3BB9-440C-4890-80B0-38873F748FD2}" destId="{80240A46-E3A4-4C7A-A4BB-A76B026A39E6}" srcOrd="0" destOrd="0" presId="urn:microsoft.com/office/officeart/2008/layout/LinedList"/>
    <dgm:cxn modelId="{51F693A7-7B0C-47C6-8611-16995DD09A46}" type="presParOf" srcId="{E04E3BB9-440C-4890-80B0-38873F748FD2}" destId="{7C0AAF72-8760-4C7C-96D5-ADB5956AF0EA}" srcOrd="1" destOrd="0" presId="urn:microsoft.com/office/officeart/2008/layout/LinedList"/>
    <dgm:cxn modelId="{437476F6-C198-4472-B290-1F114348C336}" type="presParOf" srcId="{339E4B72-797A-4357-BB63-4C36FF8752B2}" destId="{A44F71F7-8277-4A16-B1C7-4E5777A55AB2}" srcOrd="4" destOrd="0" presId="urn:microsoft.com/office/officeart/2008/layout/LinedList"/>
    <dgm:cxn modelId="{7402C034-E7F4-4463-8D4A-D77815C58A2B}" type="presParOf" srcId="{339E4B72-797A-4357-BB63-4C36FF8752B2}" destId="{9E36714F-9386-491C-A99A-E862291A46F2}" srcOrd="5" destOrd="0" presId="urn:microsoft.com/office/officeart/2008/layout/LinedList"/>
    <dgm:cxn modelId="{D80AAAFF-72B2-4676-A58E-0DA8425F5CCB}" type="presParOf" srcId="{9E36714F-9386-491C-A99A-E862291A46F2}" destId="{68B5C902-2E55-4FA6-9B0F-25C02B3ADBFF}" srcOrd="0" destOrd="0" presId="urn:microsoft.com/office/officeart/2008/layout/LinedList"/>
    <dgm:cxn modelId="{37F3C4FA-071D-4D42-A318-3ABF7AC3ECBC}" type="presParOf" srcId="{9E36714F-9386-491C-A99A-E862291A46F2}" destId="{2E36E547-99F3-4D03-9891-154C7B3FCB25}" srcOrd="1" destOrd="0" presId="urn:microsoft.com/office/officeart/2008/layout/LinedList"/>
    <dgm:cxn modelId="{6AB0CDE2-C6C0-4551-9994-094120797078}" type="presParOf" srcId="{339E4B72-797A-4357-BB63-4C36FF8752B2}" destId="{F267D123-F58B-4C91-B728-18A6FED2B827}" srcOrd="6" destOrd="0" presId="urn:microsoft.com/office/officeart/2008/layout/LinedList"/>
    <dgm:cxn modelId="{07CF6481-703A-4989-A4E3-F3E68F5F8804}" type="presParOf" srcId="{339E4B72-797A-4357-BB63-4C36FF8752B2}" destId="{32C28888-039A-4B7D-80C3-4E7EC66AB209}" srcOrd="7" destOrd="0" presId="urn:microsoft.com/office/officeart/2008/layout/LinedList"/>
    <dgm:cxn modelId="{1B00705E-1065-40BF-A144-608673CEC3D7}" type="presParOf" srcId="{32C28888-039A-4B7D-80C3-4E7EC66AB209}" destId="{75E63E52-944F-4B51-A152-C7F3382E32AF}" srcOrd="0" destOrd="0" presId="urn:microsoft.com/office/officeart/2008/layout/LinedList"/>
    <dgm:cxn modelId="{1DF68969-CB7A-4A2F-85D0-67C3E9569D74}" type="presParOf" srcId="{32C28888-039A-4B7D-80C3-4E7EC66AB209}" destId="{85FAC452-39B8-401D-9DC9-5EEAC7D5F1D5}" srcOrd="1" destOrd="0" presId="urn:microsoft.com/office/officeart/2008/layout/LinedList"/>
    <dgm:cxn modelId="{D8D0AA78-76F1-444B-BCFE-5302FE71C081}" type="presParOf" srcId="{339E4B72-797A-4357-BB63-4C36FF8752B2}" destId="{1E89A20D-DB45-4611-834D-A91C6394BE1A}" srcOrd="8" destOrd="0" presId="urn:microsoft.com/office/officeart/2008/layout/LinedList"/>
    <dgm:cxn modelId="{040C4EB9-6BEE-464E-9738-F6C6E6F9C426}" type="presParOf" srcId="{339E4B72-797A-4357-BB63-4C36FF8752B2}" destId="{43CB5D69-3562-49E6-A454-ACEB01B7EE98}" srcOrd="9" destOrd="0" presId="urn:microsoft.com/office/officeart/2008/layout/LinedList"/>
    <dgm:cxn modelId="{2166E21C-4D1B-43E0-875F-83C2B21DE59A}" type="presParOf" srcId="{43CB5D69-3562-49E6-A454-ACEB01B7EE98}" destId="{0FCA3E59-C0C2-4D9D-B3F8-FB3388EBA042}" srcOrd="0" destOrd="0" presId="urn:microsoft.com/office/officeart/2008/layout/LinedList"/>
    <dgm:cxn modelId="{78E56F75-4010-439E-A304-17B7C40D281E}" type="presParOf" srcId="{43CB5D69-3562-49E6-A454-ACEB01B7EE98}" destId="{4A6E352F-FC08-4FB9-86E5-24747459C044}" srcOrd="1" destOrd="0" presId="urn:microsoft.com/office/officeart/2008/layout/LinedList"/>
    <dgm:cxn modelId="{EF968DCF-A66B-45A8-B363-4F82B842BA33}" type="presParOf" srcId="{339E4B72-797A-4357-BB63-4C36FF8752B2}" destId="{BE1455CB-753D-40B9-B437-2E7695B71D37}" srcOrd="10" destOrd="0" presId="urn:microsoft.com/office/officeart/2008/layout/LinedList"/>
    <dgm:cxn modelId="{019818AD-8F52-47B3-B066-81B0C554F4A0}" type="presParOf" srcId="{339E4B72-797A-4357-BB63-4C36FF8752B2}" destId="{84D9EFCA-D9AB-40E5-89A9-6504EF7D32B2}" srcOrd="11" destOrd="0" presId="urn:microsoft.com/office/officeart/2008/layout/LinedList"/>
    <dgm:cxn modelId="{9E1D22DA-8909-4D63-9F91-164A92613C9D}" type="presParOf" srcId="{84D9EFCA-D9AB-40E5-89A9-6504EF7D32B2}" destId="{64B9691B-5C95-4CD3-A7B3-BE90159C5A98}" srcOrd="0" destOrd="0" presId="urn:microsoft.com/office/officeart/2008/layout/LinedList"/>
    <dgm:cxn modelId="{5A404C94-9361-43A5-92BD-C7CF1F5E37A4}" type="presParOf" srcId="{84D9EFCA-D9AB-40E5-89A9-6504EF7D32B2}" destId="{FB45913E-7484-400B-AE7E-BBF02C7537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D8398-BF16-4336-8816-953D2B31072C}">
      <dsp:nvSpPr>
        <dsp:cNvPr id="0" name=""/>
        <dsp:cNvSpPr/>
      </dsp:nvSpPr>
      <dsp:spPr>
        <a:xfrm>
          <a:off x="0" y="2124"/>
          <a:ext cx="81127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D5AF29-A44A-4881-9E70-4C156652CE8D}">
      <dsp:nvSpPr>
        <dsp:cNvPr id="0" name=""/>
        <dsp:cNvSpPr/>
      </dsp:nvSpPr>
      <dsp:spPr>
        <a:xfrm>
          <a:off x="0" y="2124"/>
          <a:ext cx="8112759"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Introductions</a:t>
          </a:r>
        </a:p>
      </dsp:txBody>
      <dsp:txXfrm>
        <a:off x="0" y="2124"/>
        <a:ext cx="8112759" cy="724514"/>
      </dsp:txXfrm>
    </dsp:sp>
    <dsp:sp modelId="{4A4758FE-4553-4F52-84A3-0487F2AAF329}">
      <dsp:nvSpPr>
        <dsp:cNvPr id="0" name=""/>
        <dsp:cNvSpPr/>
      </dsp:nvSpPr>
      <dsp:spPr>
        <a:xfrm>
          <a:off x="0" y="726639"/>
          <a:ext cx="81127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40A46-E3A4-4C7A-A4BB-A76B026A39E6}">
      <dsp:nvSpPr>
        <dsp:cNvPr id="0" name=""/>
        <dsp:cNvSpPr/>
      </dsp:nvSpPr>
      <dsp:spPr>
        <a:xfrm>
          <a:off x="0" y="726639"/>
          <a:ext cx="8112759"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Coaching Philosophy</a:t>
          </a:r>
        </a:p>
      </dsp:txBody>
      <dsp:txXfrm>
        <a:off x="0" y="726639"/>
        <a:ext cx="8112759" cy="724514"/>
      </dsp:txXfrm>
    </dsp:sp>
    <dsp:sp modelId="{A44F71F7-8277-4A16-B1C7-4E5777A55AB2}">
      <dsp:nvSpPr>
        <dsp:cNvPr id="0" name=""/>
        <dsp:cNvSpPr/>
      </dsp:nvSpPr>
      <dsp:spPr>
        <a:xfrm>
          <a:off x="0" y="1451154"/>
          <a:ext cx="81127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B5C902-2E55-4FA6-9B0F-25C02B3ADBFF}">
      <dsp:nvSpPr>
        <dsp:cNvPr id="0" name=""/>
        <dsp:cNvSpPr/>
      </dsp:nvSpPr>
      <dsp:spPr>
        <a:xfrm>
          <a:off x="0" y="1451154"/>
          <a:ext cx="8112759"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Team Expectations			</a:t>
          </a:r>
        </a:p>
      </dsp:txBody>
      <dsp:txXfrm>
        <a:off x="0" y="1451154"/>
        <a:ext cx="8112759" cy="724514"/>
      </dsp:txXfrm>
    </dsp:sp>
    <dsp:sp modelId="{F267D123-F58B-4C91-B728-18A6FED2B827}">
      <dsp:nvSpPr>
        <dsp:cNvPr id="0" name=""/>
        <dsp:cNvSpPr/>
      </dsp:nvSpPr>
      <dsp:spPr>
        <a:xfrm>
          <a:off x="0" y="2175669"/>
          <a:ext cx="81127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E63E52-944F-4B51-A152-C7F3382E32AF}">
      <dsp:nvSpPr>
        <dsp:cNvPr id="0" name=""/>
        <dsp:cNvSpPr/>
      </dsp:nvSpPr>
      <dsp:spPr>
        <a:xfrm>
          <a:off x="0" y="2175669"/>
          <a:ext cx="8112759"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Health &amp; Safety</a:t>
          </a:r>
        </a:p>
      </dsp:txBody>
      <dsp:txXfrm>
        <a:off x="0" y="2175669"/>
        <a:ext cx="8112759" cy="724514"/>
      </dsp:txXfrm>
    </dsp:sp>
    <dsp:sp modelId="{1E89A20D-DB45-4611-834D-A91C6394BE1A}">
      <dsp:nvSpPr>
        <dsp:cNvPr id="0" name=""/>
        <dsp:cNvSpPr/>
      </dsp:nvSpPr>
      <dsp:spPr>
        <a:xfrm>
          <a:off x="0" y="2900183"/>
          <a:ext cx="81127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A3E59-C0C2-4D9D-B3F8-FB3388EBA042}">
      <dsp:nvSpPr>
        <dsp:cNvPr id="0" name=""/>
        <dsp:cNvSpPr/>
      </dsp:nvSpPr>
      <dsp:spPr>
        <a:xfrm>
          <a:off x="0" y="2900183"/>
          <a:ext cx="8112759"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Family Support</a:t>
          </a:r>
        </a:p>
      </dsp:txBody>
      <dsp:txXfrm>
        <a:off x="0" y="2900183"/>
        <a:ext cx="8112759" cy="724514"/>
      </dsp:txXfrm>
    </dsp:sp>
    <dsp:sp modelId="{BE1455CB-753D-40B9-B437-2E7695B71D37}">
      <dsp:nvSpPr>
        <dsp:cNvPr id="0" name=""/>
        <dsp:cNvSpPr/>
      </dsp:nvSpPr>
      <dsp:spPr>
        <a:xfrm>
          <a:off x="0" y="3624698"/>
          <a:ext cx="81127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9691B-5C95-4CD3-A7B3-BE90159C5A98}">
      <dsp:nvSpPr>
        <dsp:cNvPr id="0" name=""/>
        <dsp:cNvSpPr/>
      </dsp:nvSpPr>
      <dsp:spPr>
        <a:xfrm>
          <a:off x="0" y="3624698"/>
          <a:ext cx="8112759"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Communication				 </a:t>
          </a:r>
        </a:p>
      </dsp:txBody>
      <dsp:txXfrm>
        <a:off x="0" y="3624698"/>
        <a:ext cx="8112759" cy="7245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8063-F73A-4AEE-A85E-C988E9A5D6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DD0028-15A1-479F-B44B-0D0B024981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4DE977-64CE-489A-8C28-E3DFEE33AF9F}"/>
              </a:ext>
            </a:extLst>
          </p:cNvPr>
          <p:cNvSpPr>
            <a:spLocks noGrp="1"/>
          </p:cNvSpPr>
          <p:nvPr>
            <p:ph type="dt" sz="half" idx="10"/>
          </p:nvPr>
        </p:nvSpPr>
        <p:spPr/>
        <p:txBody>
          <a:bodyPr/>
          <a:lstStyle/>
          <a:p>
            <a:fld id="{EC1F8C21-941A-4C32-A671-7BA4CAA7602A}" type="datetimeFigureOut">
              <a:rPr lang="en-US" smtClean="0"/>
              <a:t>9/4/2023</a:t>
            </a:fld>
            <a:endParaRPr lang="en-US"/>
          </a:p>
        </p:txBody>
      </p:sp>
      <p:sp>
        <p:nvSpPr>
          <p:cNvPr id="5" name="Footer Placeholder 4">
            <a:extLst>
              <a:ext uri="{FF2B5EF4-FFF2-40B4-BE49-F238E27FC236}">
                <a16:creationId xmlns:a16="http://schemas.microsoft.com/office/drawing/2014/main" id="{C7894641-0E22-4188-B82B-50EBF419D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D3BA8-D0B6-4658-BB6A-1BF6E2257DFA}"/>
              </a:ext>
            </a:extLst>
          </p:cNvPr>
          <p:cNvSpPr>
            <a:spLocks noGrp="1"/>
          </p:cNvSpPr>
          <p:nvPr>
            <p:ph type="sldNum" sz="quarter" idx="12"/>
          </p:nvPr>
        </p:nvSpPr>
        <p:spPr/>
        <p:txBody>
          <a:bodyPr/>
          <a:lstStyle/>
          <a:p>
            <a:fld id="{27609354-AF0E-429B-AEF2-40881B271619}" type="slidenum">
              <a:rPr lang="en-US" smtClean="0"/>
              <a:t>‹#›</a:t>
            </a:fld>
            <a:endParaRPr lang="en-US"/>
          </a:p>
        </p:txBody>
      </p:sp>
    </p:spTree>
    <p:extLst>
      <p:ext uri="{BB962C8B-B14F-4D97-AF65-F5344CB8AC3E}">
        <p14:creationId xmlns:p14="http://schemas.microsoft.com/office/powerpoint/2010/main" val="415170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AA449-BDEF-443C-A16F-F9138FBD52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04BCB2-9D92-434B-A83B-20A5249522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EDDE7-FF57-44FA-BA1F-F0C6F6FFA978}"/>
              </a:ext>
            </a:extLst>
          </p:cNvPr>
          <p:cNvSpPr>
            <a:spLocks noGrp="1"/>
          </p:cNvSpPr>
          <p:nvPr>
            <p:ph type="dt" sz="half" idx="10"/>
          </p:nvPr>
        </p:nvSpPr>
        <p:spPr/>
        <p:txBody>
          <a:bodyPr/>
          <a:lstStyle/>
          <a:p>
            <a:fld id="{EC1F8C21-941A-4C32-A671-7BA4CAA7602A}" type="datetimeFigureOut">
              <a:rPr lang="en-US" smtClean="0"/>
              <a:t>9/4/2023</a:t>
            </a:fld>
            <a:endParaRPr lang="en-US"/>
          </a:p>
        </p:txBody>
      </p:sp>
      <p:sp>
        <p:nvSpPr>
          <p:cNvPr id="5" name="Footer Placeholder 4">
            <a:extLst>
              <a:ext uri="{FF2B5EF4-FFF2-40B4-BE49-F238E27FC236}">
                <a16:creationId xmlns:a16="http://schemas.microsoft.com/office/drawing/2014/main" id="{977DC83A-AFF3-471E-AD1B-FB34F8652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7B37B-424D-47E2-A464-A4AF2DE42DD2}"/>
              </a:ext>
            </a:extLst>
          </p:cNvPr>
          <p:cNvSpPr>
            <a:spLocks noGrp="1"/>
          </p:cNvSpPr>
          <p:nvPr>
            <p:ph type="sldNum" sz="quarter" idx="12"/>
          </p:nvPr>
        </p:nvSpPr>
        <p:spPr/>
        <p:txBody>
          <a:bodyPr/>
          <a:lstStyle/>
          <a:p>
            <a:fld id="{27609354-AF0E-429B-AEF2-40881B271619}" type="slidenum">
              <a:rPr lang="en-US" smtClean="0"/>
              <a:t>‹#›</a:t>
            </a:fld>
            <a:endParaRPr lang="en-US"/>
          </a:p>
        </p:txBody>
      </p:sp>
    </p:spTree>
    <p:extLst>
      <p:ext uri="{BB962C8B-B14F-4D97-AF65-F5344CB8AC3E}">
        <p14:creationId xmlns:p14="http://schemas.microsoft.com/office/powerpoint/2010/main" val="267540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6E468B-1CA7-49C6-8D9E-B78CE38E43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205D5C-BD39-4D06-9DC5-1324F2E934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41CC2-3A75-4990-A5A7-A916D80D6459}"/>
              </a:ext>
            </a:extLst>
          </p:cNvPr>
          <p:cNvSpPr>
            <a:spLocks noGrp="1"/>
          </p:cNvSpPr>
          <p:nvPr>
            <p:ph type="dt" sz="half" idx="10"/>
          </p:nvPr>
        </p:nvSpPr>
        <p:spPr/>
        <p:txBody>
          <a:bodyPr/>
          <a:lstStyle/>
          <a:p>
            <a:fld id="{EC1F8C21-941A-4C32-A671-7BA4CAA7602A}" type="datetimeFigureOut">
              <a:rPr lang="en-US" smtClean="0"/>
              <a:t>9/4/2023</a:t>
            </a:fld>
            <a:endParaRPr lang="en-US"/>
          </a:p>
        </p:txBody>
      </p:sp>
      <p:sp>
        <p:nvSpPr>
          <p:cNvPr id="5" name="Footer Placeholder 4">
            <a:extLst>
              <a:ext uri="{FF2B5EF4-FFF2-40B4-BE49-F238E27FC236}">
                <a16:creationId xmlns:a16="http://schemas.microsoft.com/office/drawing/2014/main" id="{A12BB6F6-CA4F-4FE1-9F4D-D7FC82617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A8D3-39DC-4DB8-9DB7-13EF90C2795C}"/>
              </a:ext>
            </a:extLst>
          </p:cNvPr>
          <p:cNvSpPr>
            <a:spLocks noGrp="1"/>
          </p:cNvSpPr>
          <p:nvPr>
            <p:ph type="sldNum" sz="quarter" idx="12"/>
          </p:nvPr>
        </p:nvSpPr>
        <p:spPr/>
        <p:txBody>
          <a:bodyPr/>
          <a:lstStyle/>
          <a:p>
            <a:fld id="{27609354-AF0E-429B-AEF2-40881B271619}" type="slidenum">
              <a:rPr lang="en-US" smtClean="0"/>
              <a:t>‹#›</a:t>
            </a:fld>
            <a:endParaRPr lang="en-US"/>
          </a:p>
        </p:txBody>
      </p:sp>
    </p:spTree>
    <p:extLst>
      <p:ext uri="{BB962C8B-B14F-4D97-AF65-F5344CB8AC3E}">
        <p14:creationId xmlns:p14="http://schemas.microsoft.com/office/powerpoint/2010/main" val="47994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33FA-B2BE-46BA-BDE6-A86C64EC3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B369F5-F87E-4454-BCB7-7826A24444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B9C74-9C2C-4C0F-A4BC-5F880DF7FE11}"/>
              </a:ext>
            </a:extLst>
          </p:cNvPr>
          <p:cNvSpPr>
            <a:spLocks noGrp="1"/>
          </p:cNvSpPr>
          <p:nvPr>
            <p:ph type="dt" sz="half" idx="10"/>
          </p:nvPr>
        </p:nvSpPr>
        <p:spPr/>
        <p:txBody>
          <a:bodyPr/>
          <a:lstStyle/>
          <a:p>
            <a:fld id="{EC1F8C21-941A-4C32-A671-7BA4CAA7602A}" type="datetimeFigureOut">
              <a:rPr lang="en-US" smtClean="0"/>
              <a:t>9/4/2023</a:t>
            </a:fld>
            <a:endParaRPr lang="en-US"/>
          </a:p>
        </p:txBody>
      </p:sp>
      <p:sp>
        <p:nvSpPr>
          <p:cNvPr id="5" name="Footer Placeholder 4">
            <a:extLst>
              <a:ext uri="{FF2B5EF4-FFF2-40B4-BE49-F238E27FC236}">
                <a16:creationId xmlns:a16="http://schemas.microsoft.com/office/drawing/2014/main" id="{513C6688-DB91-4824-99EE-2ADA9778E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68768-195A-46A6-BD9A-678FA5897BDA}"/>
              </a:ext>
            </a:extLst>
          </p:cNvPr>
          <p:cNvSpPr>
            <a:spLocks noGrp="1"/>
          </p:cNvSpPr>
          <p:nvPr>
            <p:ph type="sldNum" sz="quarter" idx="12"/>
          </p:nvPr>
        </p:nvSpPr>
        <p:spPr/>
        <p:txBody>
          <a:bodyPr/>
          <a:lstStyle/>
          <a:p>
            <a:fld id="{27609354-AF0E-429B-AEF2-40881B271619}" type="slidenum">
              <a:rPr lang="en-US" smtClean="0"/>
              <a:t>‹#›</a:t>
            </a:fld>
            <a:endParaRPr lang="en-US"/>
          </a:p>
        </p:txBody>
      </p:sp>
    </p:spTree>
    <p:extLst>
      <p:ext uri="{BB962C8B-B14F-4D97-AF65-F5344CB8AC3E}">
        <p14:creationId xmlns:p14="http://schemas.microsoft.com/office/powerpoint/2010/main" val="123365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45533-993B-429F-81BE-85E3600C3A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511F5A-17CA-4B78-BDD1-995BD1E66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FFAFBB-50EB-48C9-9D31-792293BA7E4C}"/>
              </a:ext>
            </a:extLst>
          </p:cNvPr>
          <p:cNvSpPr>
            <a:spLocks noGrp="1"/>
          </p:cNvSpPr>
          <p:nvPr>
            <p:ph type="dt" sz="half" idx="10"/>
          </p:nvPr>
        </p:nvSpPr>
        <p:spPr/>
        <p:txBody>
          <a:bodyPr/>
          <a:lstStyle/>
          <a:p>
            <a:fld id="{EC1F8C21-941A-4C32-A671-7BA4CAA7602A}" type="datetimeFigureOut">
              <a:rPr lang="en-US" smtClean="0"/>
              <a:t>9/4/2023</a:t>
            </a:fld>
            <a:endParaRPr lang="en-US"/>
          </a:p>
        </p:txBody>
      </p:sp>
      <p:sp>
        <p:nvSpPr>
          <p:cNvPr id="5" name="Footer Placeholder 4">
            <a:extLst>
              <a:ext uri="{FF2B5EF4-FFF2-40B4-BE49-F238E27FC236}">
                <a16:creationId xmlns:a16="http://schemas.microsoft.com/office/drawing/2014/main" id="{413BB620-D86E-4CD2-A336-20568A1C8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25434-8482-42CA-9D98-27B33A8CA293}"/>
              </a:ext>
            </a:extLst>
          </p:cNvPr>
          <p:cNvSpPr>
            <a:spLocks noGrp="1"/>
          </p:cNvSpPr>
          <p:nvPr>
            <p:ph type="sldNum" sz="quarter" idx="12"/>
          </p:nvPr>
        </p:nvSpPr>
        <p:spPr/>
        <p:txBody>
          <a:bodyPr/>
          <a:lstStyle/>
          <a:p>
            <a:fld id="{27609354-AF0E-429B-AEF2-40881B271619}" type="slidenum">
              <a:rPr lang="en-US" smtClean="0"/>
              <a:t>‹#›</a:t>
            </a:fld>
            <a:endParaRPr lang="en-US"/>
          </a:p>
        </p:txBody>
      </p:sp>
    </p:spTree>
    <p:extLst>
      <p:ext uri="{BB962C8B-B14F-4D97-AF65-F5344CB8AC3E}">
        <p14:creationId xmlns:p14="http://schemas.microsoft.com/office/powerpoint/2010/main" val="11917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61A0-15D0-4A94-804B-89D415222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F532A-A706-4D47-97D3-F2CFCDDFDA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399129-2647-40A0-BC28-B30FAF83BA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14A209-02DA-4427-847D-8F498ACC532D}"/>
              </a:ext>
            </a:extLst>
          </p:cNvPr>
          <p:cNvSpPr>
            <a:spLocks noGrp="1"/>
          </p:cNvSpPr>
          <p:nvPr>
            <p:ph type="dt" sz="half" idx="10"/>
          </p:nvPr>
        </p:nvSpPr>
        <p:spPr/>
        <p:txBody>
          <a:bodyPr/>
          <a:lstStyle/>
          <a:p>
            <a:fld id="{EC1F8C21-941A-4C32-A671-7BA4CAA7602A}" type="datetimeFigureOut">
              <a:rPr lang="en-US" smtClean="0"/>
              <a:t>9/4/2023</a:t>
            </a:fld>
            <a:endParaRPr lang="en-US"/>
          </a:p>
        </p:txBody>
      </p:sp>
      <p:sp>
        <p:nvSpPr>
          <p:cNvPr id="6" name="Footer Placeholder 5">
            <a:extLst>
              <a:ext uri="{FF2B5EF4-FFF2-40B4-BE49-F238E27FC236}">
                <a16:creationId xmlns:a16="http://schemas.microsoft.com/office/drawing/2014/main" id="{A736DEB0-339E-48BE-BF3E-A9735B48F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E94F42-D76F-4688-9450-6C9748C9F3F2}"/>
              </a:ext>
            </a:extLst>
          </p:cNvPr>
          <p:cNvSpPr>
            <a:spLocks noGrp="1"/>
          </p:cNvSpPr>
          <p:nvPr>
            <p:ph type="sldNum" sz="quarter" idx="12"/>
          </p:nvPr>
        </p:nvSpPr>
        <p:spPr/>
        <p:txBody>
          <a:bodyPr/>
          <a:lstStyle/>
          <a:p>
            <a:fld id="{27609354-AF0E-429B-AEF2-40881B271619}" type="slidenum">
              <a:rPr lang="en-US" smtClean="0"/>
              <a:t>‹#›</a:t>
            </a:fld>
            <a:endParaRPr lang="en-US"/>
          </a:p>
        </p:txBody>
      </p:sp>
    </p:spTree>
    <p:extLst>
      <p:ext uri="{BB962C8B-B14F-4D97-AF65-F5344CB8AC3E}">
        <p14:creationId xmlns:p14="http://schemas.microsoft.com/office/powerpoint/2010/main" val="368006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2C5B-43ED-49FD-9827-C995C5F38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A4851E-F623-479F-8AF9-706FE7D09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0D9A9-4235-42E3-A861-DA0023F0CF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61263F-5B61-4F8E-8B29-94A83DE56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99F21A-443A-4791-ABFC-807169959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0A7F8D-1A86-42FE-8995-68FE3FA5D713}"/>
              </a:ext>
            </a:extLst>
          </p:cNvPr>
          <p:cNvSpPr>
            <a:spLocks noGrp="1"/>
          </p:cNvSpPr>
          <p:nvPr>
            <p:ph type="dt" sz="half" idx="10"/>
          </p:nvPr>
        </p:nvSpPr>
        <p:spPr/>
        <p:txBody>
          <a:bodyPr/>
          <a:lstStyle/>
          <a:p>
            <a:fld id="{EC1F8C21-941A-4C32-A671-7BA4CAA7602A}" type="datetimeFigureOut">
              <a:rPr lang="en-US" smtClean="0"/>
              <a:t>9/4/2023</a:t>
            </a:fld>
            <a:endParaRPr lang="en-US"/>
          </a:p>
        </p:txBody>
      </p:sp>
      <p:sp>
        <p:nvSpPr>
          <p:cNvPr id="8" name="Footer Placeholder 7">
            <a:extLst>
              <a:ext uri="{FF2B5EF4-FFF2-40B4-BE49-F238E27FC236}">
                <a16:creationId xmlns:a16="http://schemas.microsoft.com/office/drawing/2014/main" id="{3EC36F2C-E912-44FA-A7A9-40FD249A08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C604F7-58FA-4EA9-923F-3198D98103A3}"/>
              </a:ext>
            </a:extLst>
          </p:cNvPr>
          <p:cNvSpPr>
            <a:spLocks noGrp="1"/>
          </p:cNvSpPr>
          <p:nvPr>
            <p:ph type="sldNum" sz="quarter" idx="12"/>
          </p:nvPr>
        </p:nvSpPr>
        <p:spPr/>
        <p:txBody>
          <a:bodyPr/>
          <a:lstStyle/>
          <a:p>
            <a:fld id="{27609354-AF0E-429B-AEF2-40881B271619}" type="slidenum">
              <a:rPr lang="en-US" smtClean="0"/>
              <a:t>‹#›</a:t>
            </a:fld>
            <a:endParaRPr lang="en-US"/>
          </a:p>
        </p:txBody>
      </p:sp>
    </p:spTree>
    <p:extLst>
      <p:ext uri="{BB962C8B-B14F-4D97-AF65-F5344CB8AC3E}">
        <p14:creationId xmlns:p14="http://schemas.microsoft.com/office/powerpoint/2010/main" val="257730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2E8A-8E57-425F-8C72-DA83FA2767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9D01B3-8588-4E16-845B-E35912FD666B}"/>
              </a:ext>
            </a:extLst>
          </p:cNvPr>
          <p:cNvSpPr>
            <a:spLocks noGrp="1"/>
          </p:cNvSpPr>
          <p:nvPr>
            <p:ph type="dt" sz="half" idx="10"/>
          </p:nvPr>
        </p:nvSpPr>
        <p:spPr/>
        <p:txBody>
          <a:bodyPr/>
          <a:lstStyle/>
          <a:p>
            <a:fld id="{EC1F8C21-941A-4C32-A671-7BA4CAA7602A}" type="datetimeFigureOut">
              <a:rPr lang="en-US" smtClean="0"/>
              <a:t>9/4/2023</a:t>
            </a:fld>
            <a:endParaRPr lang="en-US"/>
          </a:p>
        </p:txBody>
      </p:sp>
      <p:sp>
        <p:nvSpPr>
          <p:cNvPr id="4" name="Footer Placeholder 3">
            <a:extLst>
              <a:ext uri="{FF2B5EF4-FFF2-40B4-BE49-F238E27FC236}">
                <a16:creationId xmlns:a16="http://schemas.microsoft.com/office/drawing/2014/main" id="{579A8673-AD39-44B2-8BE7-14A66BC7B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7E6191-E957-415D-AFC9-7AF025C29EF0}"/>
              </a:ext>
            </a:extLst>
          </p:cNvPr>
          <p:cNvSpPr>
            <a:spLocks noGrp="1"/>
          </p:cNvSpPr>
          <p:nvPr>
            <p:ph type="sldNum" sz="quarter" idx="12"/>
          </p:nvPr>
        </p:nvSpPr>
        <p:spPr/>
        <p:txBody>
          <a:bodyPr/>
          <a:lstStyle/>
          <a:p>
            <a:fld id="{27609354-AF0E-429B-AEF2-40881B271619}" type="slidenum">
              <a:rPr lang="en-US" smtClean="0"/>
              <a:t>‹#›</a:t>
            </a:fld>
            <a:endParaRPr lang="en-US"/>
          </a:p>
        </p:txBody>
      </p:sp>
    </p:spTree>
    <p:extLst>
      <p:ext uri="{BB962C8B-B14F-4D97-AF65-F5344CB8AC3E}">
        <p14:creationId xmlns:p14="http://schemas.microsoft.com/office/powerpoint/2010/main" val="297440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37001D-C02A-4A76-B064-1D16A02CB56F}"/>
              </a:ext>
            </a:extLst>
          </p:cNvPr>
          <p:cNvSpPr>
            <a:spLocks noGrp="1"/>
          </p:cNvSpPr>
          <p:nvPr>
            <p:ph type="dt" sz="half" idx="10"/>
          </p:nvPr>
        </p:nvSpPr>
        <p:spPr/>
        <p:txBody>
          <a:bodyPr/>
          <a:lstStyle/>
          <a:p>
            <a:fld id="{EC1F8C21-941A-4C32-A671-7BA4CAA7602A}" type="datetimeFigureOut">
              <a:rPr lang="en-US" smtClean="0"/>
              <a:t>9/4/2023</a:t>
            </a:fld>
            <a:endParaRPr lang="en-US"/>
          </a:p>
        </p:txBody>
      </p:sp>
      <p:sp>
        <p:nvSpPr>
          <p:cNvPr id="3" name="Footer Placeholder 2">
            <a:extLst>
              <a:ext uri="{FF2B5EF4-FFF2-40B4-BE49-F238E27FC236}">
                <a16:creationId xmlns:a16="http://schemas.microsoft.com/office/drawing/2014/main" id="{A701837A-A4B4-4AA5-8D91-CB4BB3EC47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C2D47-F02D-49A2-8997-96433947577A}"/>
              </a:ext>
            </a:extLst>
          </p:cNvPr>
          <p:cNvSpPr>
            <a:spLocks noGrp="1"/>
          </p:cNvSpPr>
          <p:nvPr>
            <p:ph type="sldNum" sz="quarter" idx="12"/>
          </p:nvPr>
        </p:nvSpPr>
        <p:spPr/>
        <p:txBody>
          <a:bodyPr/>
          <a:lstStyle/>
          <a:p>
            <a:fld id="{27609354-AF0E-429B-AEF2-40881B271619}" type="slidenum">
              <a:rPr lang="en-US" smtClean="0"/>
              <a:t>‹#›</a:t>
            </a:fld>
            <a:endParaRPr lang="en-US"/>
          </a:p>
        </p:txBody>
      </p:sp>
    </p:spTree>
    <p:extLst>
      <p:ext uri="{BB962C8B-B14F-4D97-AF65-F5344CB8AC3E}">
        <p14:creationId xmlns:p14="http://schemas.microsoft.com/office/powerpoint/2010/main" val="342988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1B74-9FD5-45B7-A4D5-9F8358F0A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D51994-6350-47EA-AEE6-D47E896A0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C4D269-F903-40C3-953B-8D1B5B470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D8011F-2D73-40DC-B29C-21420178733A}"/>
              </a:ext>
            </a:extLst>
          </p:cNvPr>
          <p:cNvSpPr>
            <a:spLocks noGrp="1"/>
          </p:cNvSpPr>
          <p:nvPr>
            <p:ph type="dt" sz="half" idx="10"/>
          </p:nvPr>
        </p:nvSpPr>
        <p:spPr/>
        <p:txBody>
          <a:bodyPr/>
          <a:lstStyle/>
          <a:p>
            <a:fld id="{EC1F8C21-941A-4C32-A671-7BA4CAA7602A}" type="datetimeFigureOut">
              <a:rPr lang="en-US" smtClean="0"/>
              <a:t>9/4/2023</a:t>
            </a:fld>
            <a:endParaRPr lang="en-US"/>
          </a:p>
        </p:txBody>
      </p:sp>
      <p:sp>
        <p:nvSpPr>
          <p:cNvPr id="6" name="Footer Placeholder 5">
            <a:extLst>
              <a:ext uri="{FF2B5EF4-FFF2-40B4-BE49-F238E27FC236}">
                <a16:creationId xmlns:a16="http://schemas.microsoft.com/office/drawing/2014/main" id="{B518D082-E00B-4BAE-B18C-B8F937539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293E2-DB97-47D3-86AA-688C0760E7CF}"/>
              </a:ext>
            </a:extLst>
          </p:cNvPr>
          <p:cNvSpPr>
            <a:spLocks noGrp="1"/>
          </p:cNvSpPr>
          <p:nvPr>
            <p:ph type="sldNum" sz="quarter" idx="12"/>
          </p:nvPr>
        </p:nvSpPr>
        <p:spPr/>
        <p:txBody>
          <a:bodyPr/>
          <a:lstStyle/>
          <a:p>
            <a:fld id="{27609354-AF0E-429B-AEF2-40881B271619}" type="slidenum">
              <a:rPr lang="en-US" smtClean="0"/>
              <a:t>‹#›</a:t>
            </a:fld>
            <a:endParaRPr lang="en-US"/>
          </a:p>
        </p:txBody>
      </p:sp>
    </p:spTree>
    <p:extLst>
      <p:ext uri="{BB962C8B-B14F-4D97-AF65-F5344CB8AC3E}">
        <p14:creationId xmlns:p14="http://schemas.microsoft.com/office/powerpoint/2010/main" val="243475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B17AA-F4F5-4FB8-8F85-D9966193D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6EB0A7-E02F-4DC3-82B8-7B2181030E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B9BD86-0AE6-4572-BA7B-DA0E485AD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85550-8CA5-4036-9C57-E4F4745D7417}"/>
              </a:ext>
            </a:extLst>
          </p:cNvPr>
          <p:cNvSpPr>
            <a:spLocks noGrp="1"/>
          </p:cNvSpPr>
          <p:nvPr>
            <p:ph type="dt" sz="half" idx="10"/>
          </p:nvPr>
        </p:nvSpPr>
        <p:spPr/>
        <p:txBody>
          <a:bodyPr/>
          <a:lstStyle/>
          <a:p>
            <a:fld id="{EC1F8C21-941A-4C32-A671-7BA4CAA7602A}" type="datetimeFigureOut">
              <a:rPr lang="en-US" smtClean="0"/>
              <a:t>9/4/2023</a:t>
            </a:fld>
            <a:endParaRPr lang="en-US"/>
          </a:p>
        </p:txBody>
      </p:sp>
      <p:sp>
        <p:nvSpPr>
          <p:cNvPr id="6" name="Footer Placeholder 5">
            <a:extLst>
              <a:ext uri="{FF2B5EF4-FFF2-40B4-BE49-F238E27FC236}">
                <a16:creationId xmlns:a16="http://schemas.microsoft.com/office/drawing/2014/main" id="{1EE62A27-6380-4CFF-B303-D9EBB9898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40AAB6-A0FE-4057-8C57-0500D6F6B5DE}"/>
              </a:ext>
            </a:extLst>
          </p:cNvPr>
          <p:cNvSpPr>
            <a:spLocks noGrp="1"/>
          </p:cNvSpPr>
          <p:nvPr>
            <p:ph type="sldNum" sz="quarter" idx="12"/>
          </p:nvPr>
        </p:nvSpPr>
        <p:spPr/>
        <p:txBody>
          <a:bodyPr/>
          <a:lstStyle/>
          <a:p>
            <a:fld id="{27609354-AF0E-429B-AEF2-40881B271619}" type="slidenum">
              <a:rPr lang="en-US" smtClean="0"/>
              <a:t>‹#›</a:t>
            </a:fld>
            <a:endParaRPr lang="en-US"/>
          </a:p>
        </p:txBody>
      </p:sp>
    </p:spTree>
    <p:extLst>
      <p:ext uri="{BB962C8B-B14F-4D97-AF65-F5344CB8AC3E}">
        <p14:creationId xmlns:p14="http://schemas.microsoft.com/office/powerpoint/2010/main" val="398768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6A705-3C8B-4588-AE7C-B21680082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21C667-22F4-46C2-8238-96760B8E6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62102-50D4-49DC-BB27-4D7C28C91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F8C21-941A-4C32-A671-7BA4CAA7602A}" type="datetimeFigureOut">
              <a:rPr lang="en-US" smtClean="0"/>
              <a:t>9/4/2023</a:t>
            </a:fld>
            <a:endParaRPr lang="en-US"/>
          </a:p>
        </p:txBody>
      </p:sp>
      <p:sp>
        <p:nvSpPr>
          <p:cNvPr id="5" name="Footer Placeholder 4">
            <a:extLst>
              <a:ext uri="{FF2B5EF4-FFF2-40B4-BE49-F238E27FC236}">
                <a16:creationId xmlns:a16="http://schemas.microsoft.com/office/drawing/2014/main" id="{5E6189B4-EFFD-4E26-935A-C42079FA6F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8E8B8F-0B1F-465A-BF3B-0EA9C06D8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09354-AF0E-429B-AEF2-40881B271619}" type="slidenum">
              <a:rPr lang="en-US" smtClean="0"/>
              <a:t>‹#›</a:t>
            </a:fld>
            <a:endParaRPr lang="en-US"/>
          </a:p>
        </p:txBody>
      </p:sp>
    </p:spTree>
    <p:extLst>
      <p:ext uri="{BB962C8B-B14F-4D97-AF65-F5344CB8AC3E}">
        <p14:creationId xmlns:p14="http://schemas.microsoft.com/office/powerpoint/2010/main" val="1525846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orangecountyfirst.com/site/default.aspx?PageType=3&amp;ModuleInstanceID=257&amp;ViewID=C9E0416E-F0E7-4626-AA7B-C14D59F72F85&amp;RenderLoc=0&amp;FlexDataID=128&amp;PageID=110&amp;Comments=tru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learningandunlearning.weebly.com/oms-soccer.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EB7903-24A9-4981-8235-373F96BFC173}"/>
              </a:ext>
            </a:extLst>
          </p:cNvPr>
          <p:cNvPicPr>
            <a:picLocks noChangeAspect="1"/>
          </p:cNvPicPr>
          <p:nvPr/>
        </p:nvPicPr>
        <p:blipFill rotWithShape="1">
          <a:blip r:embed="rId2"/>
          <a:srcRect l="11375" r="11321" b="2"/>
          <a:stretch/>
        </p:blipFill>
        <p:spPr>
          <a:xfrm>
            <a:off x="6096011" y="10"/>
            <a:ext cx="5841990" cy="685798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2" name="Title 1">
            <a:extLst>
              <a:ext uri="{FF2B5EF4-FFF2-40B4-BE49-F238E27FC236}">
                <a16:creationId xmlns:a16="http://schemas.microsoft.com/office/drawing/2014/main" id="{8AAC2466-8F54-4F62-9CFC-A1DEAECD4089}"/>
              </a:ext>
            </a:extLst>
          </p:cNvPr>
          <p:cNvSpPr>
            <a:spLocks noGrp="1"/>
          </p:cNvSpPr>
          <p:nvPr>
            <p:ph type="ctrTitle"/>
          </p:nvPr>
        </p:nvSpPr>
        <p:spPr>
          <a:xfrm>
            <a:off x="599818" y="5234320"/>
            <a:ext cx="6931319" cy="752217"/>
          </a:xfrm>
        </p:spPr>
        <p:txBody>
          <a:bodyPr anchor="b">
            <a:normAutofit/>
          </a:bodyPr>
          <a:lstStyle/>
          <a:p>
            <a:pPr algn="l"/>
            <a:r>
              <a:rPr lang="en-US" sz="4000" b="1" dirty="0">
                <a:solidFill>
                  <a:schemeClr val="tx1">
                    <a:lumMod val="85000"/>
                    <a:lumOff val="15000"/>
                  </a:schemeClr>
                </a:solidFill>
              </a:rPr>
              <a:t>OMS Soccer Meeting</a:t>
            </a:r>
          </a:p>
        </p:txBody>
      </p:sp>
      <p:sp>
        <p:nvSpPr>
          <p:cNvPr id="3" name="Subtitle 2">
            <a:extLst>
              <a:ext uri="{FF2B5EF4-FFF2-40B4-BE49-F238E27FC236}">
                <a16:creationId xmlns:a16="http://schemas.microsoft.com/office/drawing/2014/main" id="{9D974361-CB99-40E3-A2BF-A50C4CDF100F}"/>
              </a:ext>
            </a:extLst>
          </p:cNvPr>
          <p:cNvSpPr>
            <a:spLocks noGrp="1"/>
          </p:cNvSpPr>
          <p:nvPr>
            <p:ph type="subTitle" idx="1"/>
          </p:nvPr>
        </p:nvSpPr>
        <p:spPr>
          <a:xfrm>
            <a:off x="599819" y="6059086"/>
            <a:ext cx="6931319" cy="349725"/>
          </a:xfrm>
        </p:spPr>
        <p:txBody>
          <a:bodyPr anchor="t">
            <a:noAutofit/>
          </a:bodyPr>
          <a:lstStyle/>
          <a:p>
            <a:pPr algn="l"/>
            <a:r>
              <a:rPr lang="en-US" dirty="0">
                <a:solidFill>
                  <a:schemeClr val="tx1">
                    <a:lumMod val="85000"/>
                    <a:lumOff val="15000"/>
                  </a:schemeClr>
                </a:solidFill>
              </a:rPr>
              <a:t>September 5, 2023</a:t>
            </a:r>
          </a:p>
        </p:txBody>
      </p:sp>
      <p:pic>
        <p:nvPicPr>
          <p:cNvPr id="4" name="Picture 3">
            <a:extLst>
              <a:ext uri="{FF2B5EF4-FFF2-40B4-BE49-F238E27FC236}">
                <a16:creationId xmlns:a16="http://schemas.microsoft.com/office/drawing/2014/main" id="{BCED68B3-DDA2-449B-B774-41B6197966B0}"/>
              </a:ext>
            </a:extLst>
          </p:cNvPr>
          <p:cNvPicPr>
            <a:picLocks noChangeAspect="1"/>
          </p:cNvPicPr>
          <p:nvPr/>
        </p:nvPicPr>
        <p:blipFill rotWithShape="1">
          <a:blip r:embed="rId3"/>
          <a:srcRect l="22526" r="17678" b="-1"/>
          <a:stretch/>
        </p:blipFill>
        <p:spPr>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Tree>
    <p:extLst>
      <p:ext uri="{BB962C8B-B14F-4D97-AF65-F5344CB8AC3E}">
        <p14:creationId xmlns:p14="http://schemas.microsoft.com/office/powerpoint/2010/main" val="221050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E69B-4F55-4F16-915E-FE278A4CF364}"/>
              </a:ext>
            </a:extLst>
          </p:cNvPr>
          <p:cNvSpPr>
            <a:spLocks noGrp="1"/>
          </p:cNvSpPr>
          <p:nvPr>
            <p:ph type="title"/>
          </p:nvPr>
        </p:nvSpPr>
        <p:spPr>
          <a:xfrm>
            <a:off x="2809874" y="365125"/>
            <a:ext cx="8543926" cy="1325563"/>
          </a:xfrm>
        </p:spPr>
        <p:txBody>
          <a:bodyPr/>
          <a:lstStyle/>
          <a:p>
            <a:pPr algn="ctr"/>
            <a:r>
              <a:rPr lang="en-US" b="1" dirty="0">
                <a:solidFill>
                  <a:schemeClr val="accent2">
                    <a:lumMod val="75000"/>
                  </a:schemeClr>
                </a:solidFill>
              </a:rPr>
              <a:t>Rules &amp; Expectations</a:t>
            </a:r>
          </a:p>
        </p:txBody>
      </p:sp>
      <p:sp>
        <p:nvSpPr>
          <p:cNvPr id="3" name="Content Placeholder 2">
            <a:extLst>
              <a:ext uri="{FF2B5EF4-FFF2-40B4-BE49-F238E27FC236}">
                <a16:creationId xmlns:a16="http://schemas.microsoft.com/office/drawing/2014/main" id="{343448A2-DCF7-4CC1-B229-9F6B59B75A67}"/>
              </a:ext>
            </a:extLst>
          </p:cNvPr>
          <p:cNvSpPr>
            <a:spLocks noGrp="1"/>
          </p:cNvSpPr>
          <p:nvPr>
            <p:ph idx="1"/>
          </p:nvPr>
        </p:nvSpPr>
        <p:spPr>
          <a:xfrm>
            <a:off x="2809874" y="1690688"/>
            <a:ext cx="8543925" cy="4567237"/>
          </a:xfrm>
        </p:spPr>
        <p:txBody>
          <a:bodyPr>
            <a:normAutofit fontScale="92500" lnSpcReduction="20000"/>
          </a:bodyPr>
          <a:lstStyle/>
          <a:p>
            <a:pPr>
              <a:buFont typeface="Wingdings" panose="05000000000000000000" pitchFamily="2" charset="2"/>
              <a:buChar char="Ø"/>
            </a:pPr>
            <a:r>
              <a:rPr lang="en-US" sz="3000" b="1" dirty="0">
                <a:latin typeface="Garamond" panose="02020404030301010803" pitchFamily="18" charset="0"/>
              </a:rPr>
              <a:t>Code of Conduct</a:t>
            </a:r>
          </a:p>
          <a:p>
            <a:pPr lvl="1">
              <a:buFont typeface="Courier New" panose="02070309020205020404" pitchFamily="49" charset="0"/>
              <a:buChar char="o"/>
            </a:pPr>
            <a:r>
              <a:rPr lang="en-US" sz="2600" b="0" i="0" dirty="0">
                <a:solidFill>
                  <a:srgbClr val="000000"/>
                </a:solidFill>
                <a:effectLst/>
                <a:latin typeface="Garamond" panose="02020404030301010803" pitchFamily="18" charset="0"/>
              </a:rPr>
              <a:t>Student athletes, and their families, are expected to be aware of and follow the </a:t>
            </a:r>
            <a:r>
              <a:rPr lang="en-US" sz="2600" b="0" i="0" u="sng" strike="noStrike" dirty="0">
                <a:solidFill>
                  <a:srgbClr val="0563C1"/>
                </a:solidFill>
                <a:effectLst/>
                <a:latin typeface="Garamond" panose="02020404030301010803" pitchFamily="18" charset="0"/>
                <a:hlinkClick r:id="rId2"/>
              </a:rPr>
              <a:t>OCS Athletics Handbook.</a:t>
            </a:r>
            <a:r>
              <a:rPr lang="en-US" sz="2600" b="0" i="0" dirty="0">
                <a:solidFill>
                  <a:srgbClr val="000000"/>
                </a:solidFill>
                <a:effectLst/>
                <a:latin typeface="Garamond" panose="02020404030301010803" pitchFamily="18" charset="0"/>
              </a:rPr>
              <a:t> </a:t>
            </a:r>
          </a:p>
          <a:p>
            <a:pPr lvl="1">
              <a:buFont typeface="Courier New" panose="02070309020205020404" pitchFamily="49" charset="0"/>
              <a:buChar char="o"/>
            </a:pPr>
            <a:r>
              <a:rPr lang="en-US" sz="2600" dirty="0">
                <a:solidFill>
                  <a:srgbClr val="000000"/>
                </a:solidFill>
                <a:latin typeface="Garamond" panose="02020404030301010803" pitchFamily="18" charset="0"/>
              </a:rPr>
              <a:t>Violations of the rules, team philosophy, and/or coaches' expectations will result in suspension from practice, games, and/or team events.</a:t>
            </a:r>
            <a:endParaRPr lang="en-US" sz="2600" b="0" i="0" dirty="0">
              <a:solidFill>
                <a:srgbClr val="000000"/>
              </a:solidFill>
              <a:effectLst/>
              <a:latin typeface="Garamond" panose="02020404030301010803" pitchFamily="18" charset="0"/>
            </a:endParaRPr>
          </a:p>
          <a:p>
            <a:pPr lvl="1">
              <a:buFont typeface="Courier New" panose="02070309020205020404" pitchFamily="49" charset="0"/>
              <a:buChar char="o"/>
            </a:pPr>
            <a:r>
              <a:rPr lang="en-US" sz="2600" b="0" i="0" dirty="0">
                <a:solidFill>
                  <a:srgbClr val="000000"/>
                </a:solidFill>
                <a:effectLst/>
                <a:latin typeface="Garamond" panose="02020404030301010803" pitchFamily="18" charset="0"/>
              </a:rPr>
              <a:t>The following violations will result in immediate dismissal from the team:  </a:t>
            </a:r>
          </a:p>
          <a:p>
            <a:pPr marL="1371600" lvl="2" indent="-457200">
              <a:buFont typeface="+mj-lt"/>
              <a:buAutoNum type="arabicPeriod"/>
            </a:pPr>
            <a:r>
              <a:rPr lang="en-US" sz="2200" b="0" i="0" dirty="0">
                <a:solidFill>
                  <a:srgbClr val="000000"/>
                </a:solidFill>
                <a:effectLst/>
                <a:latin typeface="Garamond" panose="02020404030301010803" pitchFamily="18" charset="0"/>
              </a:rPr>
              <a:t>Hazing - Annoying any student by playing abusive or ridiculous tricks on him, to frighten, scold, beat or harass him or to subject him to personal indignity) or to aid or abet any other student in hazing  </a:t>
            </a:r>
          </a:p>
          <a:p>
            <a:pPr marL="1371600" lvl="2" indent="-457200">
              <a:buFont typeface="+mj-lt"/>
              <a:buAutoNum type="arabicPeriod"/>
            </a:pPr>
            <a:r>
              <a:rPr lang="en-US" sz="2200" b="0" i="0" dirty="0">
                <a:solidFill>
                  <a:srgbClr val="000000"/>
                </a:solidFill>
                <a:effectLst/>
                <a:latin typeface="Garamond" panose="02020404030301010803" pitchFamily="18" charset="0"/>
              </a:rPr>
              <a:t>Illegal Substances - Any student-athletes found in possession of or known to have used any illegal substances or performance enhancing drugs </a:t>
            </a:r>
          </a:p>
          <a:p>
            <a:pPr marL="1371600" lvl="2" indent="-457200">
              <a:buFont typeface="+mj-lt"/>
              <a:buAutoNum type="arabicPeriod"/>
            </a:pPr>
            <a:r>
              <a:rPr lang="en-US" sz="2200" dirty="0">
                <a:solidFill>
                  <a:srgbClr val="000000"/>
                </a:solidFill>
                <a:latin typeface="Garamond" panose="02020404030301010803" pitchFamily="18" charset="0"/>
              </a:rPr>
              <a:t>ISS/OSS – Any athlete who has three days of either in-school or out-of-school suspension will be removed from the team</a:t>
            </a:r>
            <a:r>
              <a:rPr lang="en-US" sz="2200" b="0" i="0" dirty="0">
                <a:solidFill>
                  <a:srgbClr val="000000"/>
                </a:solidFill>
                <a:effectLst/>
                <a:latin typeface="Garamond" panose="02020404030301010803" pitchFamily="18" charset="0"/>
              </a:rPr>
              <a:t> </a:t>
            </a:r>
          </a:p>
          <a:p>
            <a:pPr lvl="1">
              <a:buFont typeface="Courier New" panose="02070309020205020404" pitchFamily="49" charset="0"/>
              <a:buChar char="o"/>
            </a:pPr>
            <a:endParaRPr lang="en-US" b="0" i="0" dirty="0">
              <a:solidFill>
                <a:srgbClr val="000000"/>
              </a:solidFill>
              <a:effectLst/>
              <a:latin typeface="Calibri" panose="020F0502020204030204" pitchFamily="34" charset="0"/>
            </a:endParaRPr>
          </a:p>
          <a:p>
            <a:pPr marL="0" indent="0">
              <a:buNone/>
            </a:pPr>
            <a:endParaRPr lang="en-US" dirty="0"/>
          </a:p>
        </p:txBody>
      </p:sp>
      <p:pic>
        <p:nvPicPr>
          <p:cNvPr id="4" name="Picture 3">
            <a:extLst>
              <a:ext uri="{FF2B5EF4-FFF2-40B4-BE49-F238E27FC236}">
                <a16:creationId xmlns:a16="http://schemas.microsoft.com/office/drawing/2014/main" id="{06129705-DA88-43F0-8C44-22D2F9E93D7E}"/>
              </a:ext>
            </a:extLst>
          </p:cNvPr>
          <p:cNvPicPr>
            <a:picLocks noChangeAspect="1"/>
          </p:cNvPicPr>
          <p:nvPr/>
        </p:nvPicPr>
        <p:blipFill>
          <a:blip r:embed="rId3"/>
          <a:stretch>
            <a:fillRect/>
          </a:stretch>
        </p:blipFill>
        <p:spPr>
          <a:xfrm>
            <a:off x="0" y="0"/>
            <a:ext cx="2423994" cy="2026382"/>
          </a:xfrm>
          <a:prstGeom prst="rect">
            <a:avLst/>
          </a:prstGeom>
        </p:spPr>
      </p:pic>
      <p:pic>
        <p:nvPicPr>
          <p:cNvPr id="5" name="Picture 4">
            <a:extLst>
              <a:ext uri="{FF2B5EF4-FFF2-40B4-BE49-F238E27FC236}">
                <a16:creationId xmlns:a16="http://schemas.microsoft.com/office/drawing/2014/main" id="{6BD24957-E716-46DF-B0AB-0777B8AD2B20}"/>
              </a:ext>
            </a:extLst>
          </p:cNvPr>
          <p:cNvPicPr>
            <a:picLocks noChangeAspect="1"/>
          </p:cNvPicPr>
          <p:nvPr/>
        </p:nvPicPr>
        <p:blipFill>
          <a:blip r:embed="rId4"/>
          <a:stretch>
            <a:fillRect/>
          </a:stretch>
        </p:blipFill>
        <p:spPr>
          <a:xfrm>
            <a:off x="168565" y="4407351"/>
            <a:ext cx="2086864" cy="2450649"/>
          </a:xfrm>
          <a:prstGeom prst="rect">
            <a:avLst/>
          </a:prstGeom>
        </p:spPr>
      </p:pic>
      <p:sp>
        <p:nvSpPr>
          <p:cNvPr id="6" name="TextBox 5">
            <a:extLst>
              <a:ext uri="{FF2B5EF4-FFF2-40B4-BE49-F238E27FC236}">
                <a16:creationId xmlns:a16="http://schemas.microsoft.com/office/drawing/2014/main" id="{9B563612-C98C-4473-811E-03D15633B1FE}"/>
              </a:ext>
            </a:extLst>
          </p:cNvPr>
          <p:cNvSpPr txBox="1"/>
          <p:nvPr/>
        </p:nvSpPr>
        <p:spPr>
          <a:xfrm>
            <a:off x="45184" y="2062039"/>
            <a:ext cx="2333625" cy="2308324"/>
          </a:xfrm>
          <a:prstGeom prst="rect">
            <a:avLst/>
          </a:prstGeom>
          <a:noFill/>
        </p:spPr>
        <p:txBody>
          <a:bodyPr wrap="square" rtlCol="0">
            <a:spAutoFit/>
          </a:bodyPr>
          <a:lstStyle/>
          <a:p>
            <a:pPr marL="0" indent="0" algn="ctr">
              <a:buNone/>
            </a:pPr>
            <a:r>
              <a:rPr lang="en-US" b="0" i="0" dirty="0">
                <a:solidFill>
                  <a:srgbClr val="101010"/>
                </a:solidFill>
                <a:effectLst/>
                <a:latin typeface="Tempus Sans ITC" panose="04020404030D07020202" pitchFamily="82" charset="0"/>
                <a:cs typeface="Cavolini" panose="020B0502040204020203" pitchFamily="66" charset="0"/>
              </a:rPr>
              <a:t>“Success is no accident. It is hard work, perseverance, learning, studying, sacrifice and most of all, love of what you are doing or learning to do.” – </a:t>
            </a:r>
            <a:r>
              <a:rPr lang="en-US" b="0" i="0" dirty="0">
                <a:solidFill>
                  <a:srgbClr val="202124"/>
                </a:solidFill>
                <a:effectLst/>
                <a:latin typeface="Tempus Sans ITC" panose="04020404030D07020202" pitchFamily="82" charset="0"/>
              </a:rPr>
              <a:t>Pelé</a:t>
            </a:r>
            <a:r>
              <a:rPr lang="en-US" b="0" i="0" dirty="0">
                <a:solidFill>
                  <a:srgbClr val="101010"/>
                </a:solidFill>
                <a:effectLst/>
                <a:latin typeface="Tempus Sans ITC" panose="04020404030D07020202" pitchFamily="82" charset="0"/>
                <a:cs typeface="Cavolini" panose="020B0502040204020203" pitchFamily="66" charset="0"/>
              </a:rPr>
              <a:t> </a:t>
            </a:r>
            <a:endParaRPr lang="en-US" dirty="0">
              <a:latin typeface="Tempus Sans ITC" panose="04020404030D07020202" pitchFamily="82" charset="0"/>
              <a:cs typeface="Cavolini" panose="020B0502040204020203" pitchFamily="66" charset="0"/>
            </a:endParaRPr>
          </a:p>
        </p:txBody>
      </p:sp>
      <p:cxnSp>
        <p:nvCxnSpPr>
          <p:cNvPr id="8" name="Straight Connector 7">
            <a:extLst>
              <a:ext uri="{FF2B5EF4-FFF2-40B4-BE49-F238E27FC236}">
                <a16:creationId xmlns:a16="http://schemas.microsoft.com/office/drawing/2014/main" id="{025AB44F-FA45-4267-B7D9-1ACDC9EAEDA0}"/>
              </a:ext>
            </a:extLst>
          </p:cNvPr>
          <p:cNvCxnSpPr/>
          <p:nvPr/>
        </p:nvCxnSpPr>
        <p:spPr>
          <a:xfrm>
            <a:off x="2367288" y="0"/>
            <a:ext cx="0" cy="68580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2018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E69B-4F55-4F16-915E-FE278A4CF364}"/>
              </a:ext>
            </a:extLst>
          </p:cNvPr>
          <p:cNvSpPr>
            <a:spLocks noGrp="1"/>
          </p:cNvSpPr>
          <p:nvPr>
            <p:ph type="title"/>
          </p:nvPr>
        </p:nvSpPr>
        <p:spPr>
          <a:xfrm>
            <a:off x="2809874" y="365125"/>
            <a:ext cx="8543926" cy="1325563"/>
          </a:xfrm>
        </p:spPr>
        <p:txBody>
          <a:bodyPr/>
          <a:lstStyle/>
          <a:p>
            <a:pPr algn="ctr"/>
            <a:r>
              <a:rPr lang="en-US" b="1" dirty="0">
                <a:solidFill>
                  <a:schemeClr val="accent2">
                    <a:lumMod val="75000"/>
                  </a:schemeClr>
                </a:solidFill>
              </a:rPr>
              <a:t>Health &amp; Safety</a:t>
            </a:r>
          </a:p>
        </p:txBody>
      </p:sp>
      <p:sp>
        <p:nvSpPr>
          <p:cNvPr id="3" name="Content Placeholder 2">
            <a:extLst>
              <a:ext uri="{FF2B5EF4-FFF2-40B4-BE49-F238E27FC236}">
                <a16:creationId xmlns:a16="http://schemas.microsoft.com/office/drawing/2014/main" id="{343448A2-DCF7-4CC1-B229-9F6B59B75A67}"/>
              </a:ext>
            </a:extLst>
          </p:cNvPr>
          <p:cNvSpPr>
            <a:spLocks noGrp="1"/>
          </p:cNvSpPr>
          <p:nvPr>
            <p:ph idx="1"/>
          </p:nvPr>
        </p:nvSpPr>
        <p:spPr>
          <a:xfrm>
            <a:off x="2809874" y="1825625"/>
            <a:ext cx="8543925" cy="4351338"/>
          </a:xfrm>
        </p:spPr>
        <p:txBody>
          <a:bodyPr>
            <a:normAutofit/>
          </a:bodyPr>
          <a:lstStyle/>
          <a:p>
            <a:r>
              <a:rPr lang="en-US" b="1" dirty="0">
                <a:latin typeface="Garamond" panose="02020404030301010803" pitchFamily="18" charset="0"/>
              </a:rPr>
              <a:t>Health</a:t>
            </a:r>
          </a:p>
          <a:p>
            <a:pPr lvl="1"/>
            <a:r>
              <a:rPr lang="en-US" dirty="0">
                <a:latin typeface="Garamond" panose="02020404030301010803" pitchFamily="18" charset="0"/>
              </a:rPr>
              <a:t>Hydration, Hydration, Hydration</a:t>
            </a:r>
          </a:p>
          <a:p>
            <a:pPr lvl="1"/>
            <a:r>
              <a:rPr lang="en-US" dirty="0">
                <a:latin typeface="Garamond" panose="02020404030301010803" pitchFamily="18" charset="0"/>
              </a:rPr>
              <a:t>“Healthy Lifestyle” - philosophy</a:t>
            </a:r>
          </a:p>
          <a:p>
            <a:pPr lvl="1"/>
            <a:r>
              <a:rPr lang="en-US" dirty="0">
                <a:latin typeface="Garamond" panose="02020404030301010803" pitchFamily="18" charset="0"/>
              </a:rPr>
              <a:t>Talk with coaches about any concerns</a:t>
            </a:r>
            <a:br>
              <a:rPr lang="en-US" dirty="0"/>
            </a:br>
            <a:endParaRPr lang="en-US" dirty="0"/>
          </a:p>
          <a:p>
            <a:r>
              <a:rPr lang="en-US" b="1" dirty="0">
                <a:latin typeface="Garamond" panose="02020404030301010803" pitchFamily="18" charset="0"/>
              </a:rPr>
              <a:t>Safety</a:t>
            </a:r>
          </a:p>
          <a:p>
            <a:pPr lvl="1"/>
            <a:r>
              <a:rPr lang="en-US" dirty="0">
                <a:latin typeface="Garamond" panose="02020404030301010803" pitchFamily="18" charset="0"/>
              </a:rPr>
              <a:t>Inherent risk in any sport</a:t>
            </a:r>
          </a:p>
          <a:p>
            <a:pPr lvl="1"/>
            <a:r>
              <a:rPr lang="en-US" dirty="0">
                <a:latin typeface="Garamond" panose="02020404030301010803" pitchFamily="18" charset="0"/>
              </a:rPr>
              <a:t>Concussion Protocols</a:t>
            </a:r>
          </a:p>
          <a:p>
            <a:pPr lvl="1"/>
            <a:r>
              <a:rPr lang="en-US" dirty="0">
                <a:latin typeface="Garamond" panose="02020404030301010803" pitchFamily="18" charset="0"/>
              </a:rPr>
              <a:t>Emergency Plan</a:t>
            </a:r>
            <a:br>
              <a:rPr lang="en-US" dirty="0"/>
            </a:br>
            <a:endParaRPr lang="en-US" dirty="0"/>
          </a:p>
        </p:txBody>
      </p:sp>
      <p:pic>
        <p:nvPicPr>
          <p:cNvPr id="4" name="Picture 3">
            <a:extLst>
              <a:ext uri="{FF2B5EF4-FFF2-40B4-BE49-F238E27FC236}">
                <a16:creationId xmlns:a16="http://schemas.microsoft.com/office/drawing/2014/main" id="{06129705-DA88-43F0-8C44-22D2F9E93D7E}"/>
              </a:ext>
            </a:extLst>
          </p:cNvPr>
          <p:cNvPicPr>
            <a:picLocks noChangeAspect="1"/>
          </p:cNvPicPr>
          <p:nvPr/>
        </p:nvPicPr>
        <p:blipFill>
          <a:blip r:embed="rId2"/>
          <a:stretch>
            <a:fillRect/>
          </a:stretch>
        </p:blipFill>
        <p:spPr>
          <a:xfrm>
            <a:off x="0" y="0"/>
            <a:ext cx="2423994" cy="2026382"/>
          </a:xfrm>
          <a:prstGeom prst="rect">
            <a:avLst/>
          </a:prstGeom>
        </p:spPr>
      </p:pic>
      <p:pic>
        <p:nvPicPr>
          <p:cNvPr id="5" name="Picture 4">
            <a:extLst>
              <a:ext uri="{FF2B5EF4-FFF2-40B4-BE49-F238E27FC236}">
                <a16:creationId xmlns:a16="http://schemas.microsoft.com/office/drawing/2014/main" id="{6BD24957-E716-46DF-B0AB-0777B8AD2B20}"/>
              </a:ext>
            </a:extLst>
          </p:cNvPr>
          <p:cNvPicPr>
            <a:picLocks noChangeAspect="1"/>
          </p:cNvPicPr>
          <p:nvPr/>
        </p:nvPicPr>
        <p:blipFill>
          <a:blip r:embed="rId3"/>
          <a:stretch>
            <a:fillRect/>
          </a:stretch>
        </p:blipFill>
        <p:spPr>
          <a:xfrm>
            <a:off x="168565" y="4407351"/>
            <a:ext cx="2086864" cy="2450649"/>
          </a:xfrm>
          <a:prstGeom prst="rect">
            <a:avLst/>
          </a:prstGeom>
        </p:spPr>
      </p:pic>
      <p:sp>
        <p:nvSpPr>
          <p:cNvPr id="6" name="TextBox 5">
            <a:extLst>
              <a:ext uri="{FF2B5EF4-FFF2-40B4-BE49-F238E27FC236}">
                <a16:creationId xmlns:a16="http://schemas.microsoft.com/office/drawing/2014/main" id="{9B563612-C98C-4473-811E-03D15633B1FE}"/>
              </a:ext>
            </a:extLst>
          </p:cNvPr>
          <p:cNvSpPr txBox="1"/>
          <p:nvPr/>
        </p:nvSpPr>
        <p:spPr>
          <a:xfrm>
            <a:off x="45184" y="2062039"/>
            <a:ext cx="2333625" cy="2308324"/>
          </a:xfrm>
          <a:prstGeom prst="rect">
            <a:avLst/>
          </a:prstGeom>
          <a:noFill/>
        </p:spPr>
        <p:txBody>
          <a:bodyPr wrap="square" rtlCol="0">
            <a:spAutoFit/>
          </a:bodyPr>
          <a:lstStyle/>
          <a:p>
            <a:pPr marL="0" indent="0" algn="ctr">
              <a:buNone/>
            </a:pPr>
            <a:r>
              <a:rPr lang="en-US" b="0" i="0" dirty="0">
                <a:solidFill>
                  <a:srgbClr val="101010"/>
                </a:solidFill>
                <a:effectLst/>
                <a:latin typeface="Tempus Sans ITC" panose="04020404030D07020202" pitchFamily="82" charset="0"/>
                <a:cs typeface="Cavolini" panose="020B0502040204020203" pitchFamily="66" charset="0"/>
              </a:rPr>
              <a:t>“Success is no accident. It is hard work, perseverance, learning, studying, sacrifice and most of all, love of what you are doing or learning to do.” – </a:t>
            </a:r>
            <a:r>
              <a:rPr lang="en-US" b="0" i="0" dirty="0">
                <a:solidFill>
                  <a:srgbClr val="202124"/>
                </a:solidFill>
                <a:effectLst/>
                <a:latin typeface="Tempus Sans ITC" panose="04020404030D07020202" pitchFamily="82" charset="0"/>
              </a:rPr>
              <a:t>Pelé</a:t>
            </a:r>
            <a:r>
              <a:rPr lang="en-US" b="0" i="0" dirty="0">
                <a:solidFill>
                  <a:srgbClr val="101010"/>
                </a:solidFill>
                <a:effectLst/>
                <a:latin typeface="Tempus Sans ITC" panose="04020404030D07020202" pitchFamily="82" charset="0"/>
                <a:cs typeface="Cavolini" panose="020B0502040204020203" pitchFamily="66" charset="0"/>
              </a:rPr>
              <a:t> </a:t>
            </a:r>
            <a:endParaRPr lang="en-US" dirty="0">
              <a:latin typeface="Tempus Sans ITC" panose="04020404030D07020202" pitchFamily="82" charset="0"/>
              <a:cs typeface="Cavolini" panose="020B0502040204020203" pitchFamily="66" charset="0"/>
            </a:endParaRPr>
          </a:p>
        </p:txBody>
      </p:sp>
      <p:cxnSp>
        <p:nvCxnSpPr>
          <p:cNvPr id="8" name="Straight Connector 7">
            <a:extLst>
              <a:ext uri="{FF2B5EF4-FFF2-40B4-BE49-F238E27FC236}">
                <a16:creationId xmlns:a16="http://schemas.microsoft.com/office/drawing/2014/main" id="{025AB44F-FA45-4267-B7D9-1ACDC9EAEDA0}"/>
              </a:ext>
            </a:extLst>
          </p:cNvPr>
          <p:cNvCxnSpPr/>
          <p:nvPr/>
        </p:nvCxnSpPr>
        <p:spPr>
          <a:xfrm>
            <a:off x="2367288" y="0"/>
            <a:ext cx="0" cy="68580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231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E69B-4F55-4F16-915E-FE278A4CF364}"/>
              </a:ext>
            </a:extLst>
          </p:cNvPr>
          <p:cNvSpPr>
            <a:spLocks noGrp="1"/>
          </p:cNvSpPr>
          <p:nvPr>
            <p:ph type="title"/>
          </p:nvPr>
        </p:nvSpPr>
        <p:spPr>
          <a:xfrm>
            <a:off x="2809874" y="365125"/>
            <a:ext cx="8543926" cy="1325563"/>
          </a:xfrm>
        </p:spPr>
        <p:txBody>
          <a:bodyPr/>
          <a:lstStyle/>
          <a:p>
            <a:pPr algn="ctr"/>
            <a:r>
              <a:rPr lang="en-US" b="1" dirty="0">
                <a:solidFill>
                  <a:schemeClr val="accent2">
                    <a:lumMod val="75000"/>
                  </a:schemeClr>
                </a:solidFill>
              </a:rPr>
              <a:t>Family Support</a:t>
            </a:r>
          </a:p>
        </p:txBody>
      </p:sp>
      <p:sp>
        <p:nvSpPr>
          <p:cNvPr id="3" name="Content Placeholder 2">
            <a:extLst>
              <a:ext uri="{FF2B5EF4-FFF2-40B4-BE49-F238E27FC236}">
                <a16:creationId xmlns:a16="http://schemas.microsoft.com/office/drawing/2014/main" id="{343448A2-DCF7-4CC1-B229-9F6B59B75A67}"/>
              </a:ext>
            </a:extLst>
          </p:cNvPr>
          <p:cNvSpPr>
            <a:spLocks noGrp="1"/>
          </p:cNvSpPr>
          <p:nvPr>
            <p:ph idx="1"/>
          </p:nvPr>
        </p:nvSpPr>
        <p:spPr>
          <a:xfrm>
            <a:off x="2809874" y="1825625"/>
            <a:ext cx="8543925" cy="4351338"/>
          </a:xfrm>
        </p:spPr>
        <p:txBody>
          <a:bodyPr>
            <a:normAutofit lnSpcReduction="10000"/>
          </a:bodyPr>
          <a:lstStyle/>
          <a:p>
            <a:r>
              <a:rPr lang="en-US" b="1" dirty="0">
                <a:latin typeface="Garamond" panose="02020404030301010803" pitchFamily="18" charset="0"/>
              </a:rPr>
              <a:t>Support Our Team</a:t>
            </a:r>
            <a:br>
              <a:rPr lang="en-US" dirty="0">
                <a:latin typeface="Garamond" panose="02020404030301010803" pitchFamily="18" charset="0"/>
              </a:rPr>
            </a:br>
            <a:r>
              <a:rPr lang="en-US" sz="1800" dirty="0">
                <a:latin typeface="Garamond" panose="02020404030301010803" pitchFamily="18" charset="0"/>
              </a:rPr>
              <a:t> </a:t>
            </a:r>
            <a:endParaRPr lang="en-US" dirty="0">
              <a:latin typeface="Garamond" panose="02020404030301010803" pitchFamily="18" charset="0"/>
            </a:endParaRPr>
          </a:p>
          <a:p>
            <a:pPr marL="914400" lvl="1" indent="-457200">
              <a:buFont typeface="+mj-lt"/>
              <a:buAutoNum type="arabicPeriod"/>
            </a:pPr>
            <a:r>
              <a:rPr lang="en-US" dirty="0">
                <a:latin typeface="Garamond" panose="02020404030301010803" pitchFamily="18" charset="0"/>
              </a:rPr>
              <a:t>Support our “Charger” philosophy at home!</a:t>
            </a:r>
            <a:br>
              <a:rPr lang="en-US" dirty="0">
                <a:latin typeface="Garamond" panose="02020404030301010803" pitchFamily="18" charset="0"/>
              </a:rPr>
            </a:br>
            <a:r>
              <a:rPr lang="en-US" sz="1200" dirty="0">
                <a:latin typeface="Garamond" panose="02020404030301010803" pitchFamily="18" charset="0"/>
              </a:rPr>
              <a:t> </a:t>
            </a:r>
            <a:endParaRPr lang="en-US" dirty="0">
              <a:latin typeface="Garamond" panose="02020404030301010803" pitchFamily="18" charset="0"/>
            </a:endParaRPr>
          </a:p>
          <a:p>
            <a:pPr marL="914400" lvl="1" indent="-457200">
              <a:buFont typeface="+mj-lt"/>
              <a:buAutoNum type="arabicPeriod"/>
            </a:pPr>
            <a:r>
              <a:rPr lang="en-US" dirty="0">
                <a:latin typeface="Garamond" panose="02020404030301010803" pitchFamily="18" charset="0"/>
              </a:rPr>
              <a:t>Pick up your athlete, </a:t>
            </a:r>
            <a:r>
              <a:rPr lang="en-US" b="1" u="sng" dirty="0">
                <a:solidFill>
                  <a:srgbClr val="FF0000"/>
                </a:solidFill>
                <a:latin typeface="Garamond" panose="02020404030301010803" pitchFamily="18" charset="0"/>
              </a:rPr>
              <a:t>on time</a:t>
            </a:r>
            <a:r>
              <a:rPr lang="en-US" dirty="0">
                <a:latin typeface="Garamond" panose="02020404030301010803" pitchFamily="18" charset="0"/>
              </a:rPr>
              <a:t>, after practice (no later than 5:45pm) in the side parking lot</a:t>
            </a:r>
            <a:br>
              <a:rPr lang="en-US" dirty="0">
                <a:latin typeface="Garamond" panose="02020404030301010803" pitchFamily="18" charset="0"/>
              </a:rPr>
            </a:br>
            <a:r>
              <a:rPr lang="en-US" sz="1200" dirty="0">
                <a:latin typeface="Garamond" panose="02020404030301010803" pitchFamily="18" charset="0"/>
              </a:rPr>
              <a:t> </a:t>
            </a:r>
            <a:endParaRPr lang="en-US" dirty="0">
              <a:latin typeface="Garamond" panose="02020404030301010803" pitchFamily="18" charset="0"/>
            </a:endParaRPr>
          </a:p>
          <a:p>
            <a:pPr marL="914400" lvl="1" indent="-457200">
              <a:buFont typeface="+mj-lt"/>
              <a:buAutoNum type="arabicPeriod"/>
            </a:pPr>
            <a:r>
              <a:rPr lang="en-US" dirty="0">
                <a:latin typeface="Garamond" panose="02020404030301010803" pitchFamily="18" charset="0"/>
              </a:rPr>
              <a:t>Attend games and cheer for our team!</a:t>
            </a:r>
            <a:br>
              <a:rPr lang="en-US" dirty="0">
                <a:latin typeface="Garamond" panose="02020404030301010803" pitchFamily="18" charset="0"/>
              </a:rPr>
            </a:br>
            <a:r>
              <a:rPr lang="en-US" sz="1100" dirty="0">
                <a:latin typeface="Garamond" panose="02020404030301010803" pitchFamily="18" charset="0"/>
              </a:rPr>
              <a:t> </a:t>
            </a:r>
            <a:r>
              <a:rPr lang="en-US" sz="1200" dirty="0">
                <a:latin typeface="Garamond" panose="02020404030301010803" pitchFamily="18" charset="0"/>
              </a:rPr>
              <a:t> </a:t>
            </a:r>
            <a:endParaRPr lang="en-US" dirty="0">
              <a:latin typeface="Garamond" panose="02020404030301010803" pitchFamily="18" charset="0"/>
            </a:endParaRPr>
          </a:p>
          <a:p>
            <a:pPr marL="914400" lvl="1" indent="-457200">
              <a:buFont typeface="+mj-lt"/>
              <a:buAutoNum type="arabicPeriod"/>
            </a:pPr>
            <a:r>
              <a:rPr lang="en-US" dirty="0">
                <a:latin typeface="Garamond" panose="02020404030301010803" pitchFamily="18" charset="0"/>
              </a:rPr>
              <a:t>Volunteer to work concessions through your participation in the Orange Middle School Booster Club!</a:t>
            </a:r>
            <a:br>
              <a:rPr lang="en-US" dirty="0">
                <a:latin typeface="Garamond" panose="02020404030301010803" pitchFamily="18" charset="0"/>
              </a:rPr>
            </a:br>
            <a:r>
              <a:rPr lang="en-US" sz="1200" dirty="0">
                <a:latin typeface="Garamond" panose="02020404030301010803" pitchFamily="18" charset="0"/>
              </a:rPr>
              <a:t> </a:t>
            </a:r>
            <a:endParaRPr lang="en-US" dirty="0">
              <a:latin typeface="Garamond" panose="02020404030301010803" pitchFamily="18" charset="0"/>
            </a:endParaRPr>
          </a:p>
          <a:p>
            <a:pPr marL="914400" lvl="1" indent="-457200">
              <a:buFont typeface="+mj-lt"/>
              <a:buAutoNum type="arabicPeriod"/>
            </a:pPr>
            <a:r>
              <a:rPr lang="en-US" dirty="0">
                <a:latin typeface="Garamond" panose="02020404030301010803" pitchFamily="18" charset="0"/>
              </a:rPr>
              <a:t>Consider donating to the team through the school – </a:t>
            </a:r>
            <a:r>
              <a:rPr lang="en-US" i="1" dirty="0">
                <a:latin typeface="Garamond" panose="02020404030301010803" pitchFamily="18" charset="0"/>
              </a:rPr>
              <a:t>we will not be having any fundraisers this year</a:t>
            </a:r>
            <a:br>
              <a:rPr lang="en-US" i="1" dirty="0">
                <a:latin typeface="Garamond" panose="02020404030301010803" pitchFamily="18" charset="0"/>
              </a:rPr>
            </a:br>
            <a:r>
              <a:rPr lang="en-US" sz="1200" i="1" dirty="0">
                <a:latin typeface="Garamond" panose="02020404030301010803" pitchFamily="18" charset="0"/>
              </a:rPr>
              <a:t> </a:t>
            </a:r>
            <a:endParaRPr lang="en-US" dirty="0">
              <a:latin typeface="Garamond" panose="02020404030301010803" pitchFamily="18" charset="0"/>
            </a:endParaRPr>
          </a:p>
          <a:p>
            <a:pPr marL="914400" lvl="1" indent="-457200">
              <a:buFont typeface="+mj-lt"/>
              <a:buAutoNum type="arabicPeriod"/>
            </a:pPr>
            <a:endParaRPr lang="en-US" dirty="0">
              <a:latin typeface="Garamond" panose="02020404030301010803" pitchFamily="18" charset="0"/>
            </a:endParaRPr>
          </a:p>
          <a:p>
            <a:pPr marL="914400" lvl="1" indent="-457200">
              <a:buFont typeface="+mj-lt"/>
              <a:buAutoNum type="arabicPeriod"/>
            </a:pPr>
            <a:endParaRPr lang="en-US" dirty="0">
              <a:latin typeface="Garamond" panose="02020404030301010803" pitchFamily="18" charset="0"/>
            </a:endParaRPr>
          </a:p>
        </p:txBody>
      </p:sp>
      <p:pic>
        <p:nvPicPr>
          <p:cNvPr id="4" name="Picture 3">
            <a:extLst>
              <a:ext uri="{FF2B5EF4-FFF2-40B4-BE49-F238E27FC236}">
                <a16:creationId xmlns:a16="http://schemas.microsoft.com/office/drawing/2014/main" id="{06129705-DA88-43F0-8C44-22D2F9E93D7E}"/>
              </a:ext>
            </a:extLst>
          </p:cNvPr>
          <p:cNvPicPr>
            <a:picLocks noChangeAspect="1"/>
          </p:cNvPicPr>
          <p:nvPr/>
        </p:nvPicPr>
        <p:blipFill>
          <a:blip r:embed="rId2"/>
          <a:stretch>
            <a:fillRect/>
          </a:stretch>
        </p:blipFill>
        <p:spPr>
          <a:xfrm>
            <a:off x="0" y="0"/>
            <a:ext cx="2423994" cy="2026382"/>
          </a:xfrm>
          <a:prstGeom prst="rect">
            <a:avLst/>
          </a:prstGeom>
        </p:spPr>
      </p:pic>
      <p:pic>
        <p:nvPicPr>
          <p:cNvPr id="5" name="Picture 4">
            <a:extLst>
              <a:ext uri="{FF2B5EF4-FFF2-40B4-BE49-F238E27FC236}">
                <a16:creationId xmlns:a16="http://schemas.microsoft.com/office/drawing/2014/main" id="{6BD24957-E716-46DF-B0AB-0777B8AD2B20}"/>
              </a:ext>
            </a:extLst>
          </p:cNvPr>
          <p:cNvPicPr>
            <a:picLocks noChangeAspect="1"/>
          </p:cNvPicPr>
          <p:nvPr/>
        </p:nvPicPr>
        <p:blipFill>
          <a:blip r:embed="rId3"/>
          <a:stretch>
            <a:fillRect/>
          </a:stretch>
        </p:blipFill>
        <p:spPr>
          <a:xfrm>
            <a:off x="168565" y="4407351"/>
            <a:ext cx="2086864" cy="2450649"/>
          </a:xfrm>
          <a:prstGeom prst="rect">
            <a:avLst/>
          </a:prstGeom>
        </p:spPr>
      </p:pic>
      <p:sp>
        <p:nvSpPr>
          <p:cNvPr id="6" name="TextBox 5">
            <a:extLst>
              <a:ext uri="{FF2B5EF4-FFF2-40B4-BE49-F238E27FC236}">
                <a16:creationId xmlns:a16="http://schemas.microsoft.com/office/drawing/2014/main" id="{9B563612-C98C-4473-811E-03D15633B1FE}"/>
              </a:ext>
            </a:extLst>
          </p:cNvPr>
          <p:cNvSpPr txBox="1"/>
          <p:nvPr/>
        </p:nvSpPr>
        <p:spPr>
          <a:xfrm>
            <a:off x="45184" y="2062039"/>
            <a:ext cx="2333625" cy="2308324"/>
          </a:xfrm>
          <a:prstGeom prst="rect">
            <a:avLst/>
          </a:prstGeom>
          <a:noFill/>
        </p:spPr>
        <p:txBody>
          <a:bodyPr wrap="square" rtlCol="0">
            <a:spAutoFit/>
          </a:bodyPr>
          <a:lstStyle/>
          <a:p>
            <a:pPr marL="0" indent="0" algn="ctr">
              <a:buNone/>
            </a:pPr>
            <a:r>
              <a:rPr lang="en-US" b="0" i="0" dirty="0">
                <a:solidFill>
                  <a:srgbClr val="101010"/>
                </a:solidFill>
                <a:effectLst/>
                <a:latin typeface="Tempus Sans ITC" panose="04020404030D07020202" pitchFamily="82" charset="0"/>
                <a:cs typeface="Cavolini" panose="020B0502040204020203" pitchFamily="66" charset="0"/>
              </a:rPr>
              <a:t>“Success is no accident. It is hard work, perseverance, learning, studying, sacrifice and most of all, love of what you are doing or learning to do.” – </a:t>
            </a:r>
            <a:r>
              <a:rPr lang="en-US" b="0" i="0" dirty="0">
                <a:solidFill>
                  <a:srgbClr val="202124"/>
                </a:solidFill>
                <a:effectLst/>
                <a:latin typeface="Tempus Sans ITC" panose="04020404030D07020202" pitchFamily="82" charset="0"/>
              </a:rPr>
              <a:t>Pelé</a:t>
            </a:r>
            <a:r>
              <a:rPr lang="en-US" b="0" i="0" dirty="0">
                <a:solidFill>
                  <a:srgbClr val="101010"/>
                </a:solidFill>
                <a:effectLst/>
                <a:latin typeface="Tempus Sans ITC" panose="04020404030D07020202" pitchFamily="82" charset="0"/>
                <a:cs typeface="Cavolini" panose="020B0502040204020203" pitchFamily="66" charset="0"/>
              </a:rPr>
              <a:t> </a:t>
            </a:r>
            <a:endParaRPr lang="en-US" dirty="0">
              <a:latin typeface="Tempus Sans ITC" panose="04020404030D07020202" pitchFamily="82" charset="0"/>
              <a:cs typeface="Cavolini" panose="020B0502040204020203" pitchFamily="66" charset="0"/>
            </a:endParaRPr>
          </a:p>
        </p:txBody>
      </p:sp>
      <p:cxnSp>
        <p:nvCxnSpPr>
          <p:cNvPr id="8" name="Straight Connector 7">
            <a:extLst>
              <a:ext uri="{FF2B5EF4-FFF2-40B4-BE49-F238E27FC236}">
                <a16:creationId xmlns:a16="http://schemas.microsoft.com/office/drawing/2014/main" id="{025AB44F-FA45-4267-B7D9-1ACDC9EAEDA0}"/>
              </a:ext>
            </a:extLst>
          </p:cNvPr>
          <p:cNvCxnSpPr/>
          <p:nvPr/>
        </p:nvCxnSpPr>
        <p:spPr>
          <a:xfrm>
            <a:off x="2367288" y="0"/>
            <a:ext cx="0" cy="68580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67366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E69B-4F55-4F16-915E-FE278A4CF364}"/>
              </a:ext>
            </a:extLst>
          </p:cNvPr>
          <p:cNvSpPr>
            <a:spLocks noGrp="1"/>
          </p:cNvSpPr>
          <p:nvPr>
            <p:ph type="title"/>
          </p:nvPr>
        </p:nvSpPr>
        <p:spPr>
          <a:xfrm>
            <a:off x="2809874" y="365125"/>
            <a:ext cx="8543926" cy="1325563"/>
          </a:xfrm>
        </p:spPr>
        <p:txBody>
          <a:bodyPr/>
          <a:lstStyle/>
          <a:p>
            <a:pPr algn="ctr"/>
            <a:r>
              <a:rPr lang="en-US" b="1" dirty="0">
                <a:solidFill>
                  <a:schemeClr val="accent2">
                    <a:lumMod val="75000"/>
                  </a:schemeClr>
                </a:solidFill>
              </a:rPr>
              <a:t>Communication</a:t>
            </a:r>
          </a:p>
        </p:txBody>
      </p:sp>
      <p:pic>
        <p:nvPicPr>
          <p:cNvPr id="4" name="Picture 3">
            <a:extLst>
              <a:ext uri="{FF2B5EF4-FFF2-40B4-BE49-F238E27FC236}">
                <a16:creationId xmlns:a16="http://schemas.microsoft.com/office/drawing/2014/main" id="{06129705-DA88-43F0-8C44-22D2F9E93D7E}"/>
              </a:ext>
            </a:extLst>
          </p:cNvPr>
          <p:cNvPicPr>
            <a:picLocks noChangeAspect="1"/>
          </p:cNvPicPr>
          <p:nvPr/>
        </p:nvPicPr>
        <p:blipFill>
          <a:blip r:embed="rId2"/>
          <a:stretch>
            <a:fillRect/>
          </a:stretch>
        </p:blipFill>
        <p:spPr>
          <a:xfrm>
            <a:off x="0" y="0"/>
            <a:ext cx="2423994" cy="2026382"/>
          </a:xfrm>
          <a:prstGeom prst="rect">
            <a:avLst/>
          </a:prstGeom>
        </p:spPr>
      </p:pic>
      <p:pic>
        <p:nvPicPr>
          <p:cNvPr id="5" name="Picture 4">
            <a:extLst>
              <a:ext uri="{FF2B5EF4-FFF2-40B4-BE49-F238E27FC236}">
                <a16:creationId xmlns:a16="http://schemas.microsoft.com/office/drawing/2014/main" id="{6BD24957-E716-46DF-B0AB-0777B8AD2B20}"/>
              </a:ext>
            </a:extLst>
          </p:cNvPr>
          <p:cNvPicPr>
            <a:picLocks noChangeAspect="1"/>
          </p:cNvPicPr>
          <p:nvPr/>
        </p:nvPicPr>
        <p:blipFill>
          <a:blip r:embed="rId3"/>
          <a:stretch>
            <a:fillRect/>
          </a:stretch>
        </p:blipFill>
        <p:spPr>
          <a:xfrm>
            <a:off x="168565" y="4407351"/>
            <a:ext cx="2086864" cy="2450649"/>
          </a:xfrm>
          <a:prstGeom prst="rect">
            <a:avLst/>
          </a:prstGeom>
        </p:spPr>
      </p:pic>
      <p:sp>
        <p:nvSpPr>
          <p:cNvPr id="6" name="TextBox 5">
            <a:extLst>
              <a:ext uri="{FF2B5EF4-FFF2-40B4-BE49-F238E27FC236}">
                <a16:creationId xmlns:a16="http://schemas.microsoft.com/office/drawing/2014/main" id="{9B563612-C98C-4473-811E-03D15633B1FE}"/>
              </a:ext>
            </a:extLst>
          </p:cNvPr>
          <p:cNvSpPr txBox="1"/>
          <p:nvPr/>
        </p:nvSpPr>
        <p:spPr>
          <a:xfrm>
            <a:off x="45184" y="2062039"/>
            <a:ext cx="2333625" cy="2308324"/>
          </a:xfrm>
          <a:prstGeom prst="rect">
            <a:avLst/>
          </a:prstGeom>
          <a:noFill/>
        </p:spPr>
        <p:txBody>
          <a:bodyPr wrap="square" rtlCol="0">
            <a:spAutoFit/>
          </a:bodyPr>
          <a:lstStyle/>
          <a:p>
            <a:pPr marL="0" indent="0" algn="ctr">
              <a:buNone/>
            </a:pPr>
            <a:r>
              <a:rPr lang="en-US" b="0" i="0" dirty="0">
                <a:solidFill>
                  <a:srgbClr val="101010"/>
                </a:solidFill>
                <a:effectLst/>
                <a:latin typeface="Tempus Sans ITC" panose="04020404030D07020202" pitchFamily="82" charset="0"/>
                <a:cs typeface="Cavolini" panose="020B0502040204020203" pitchFamily="66" charset="0"/>
              </a:rPr>
              <a:t>“Success is no accident. It is hard work, perseverance, learning, studying, sacrifice and most of all, love of what you are doing or learning to do.” – </a:t>
            </a:r>
            <a:r>
              <a:rPr lang="en-US" b="0" i="0" dirty="0">
                <a:solidFill>
                  <a:srgbClr val="202124"/>
                </a:solidFill>
                <a:effectLst/>
                <a:latin typeface="Tempus Sans ITC" panose="04020404030D07020202" pitchFamily="82" charset="0"/>
              </a:rPr>
              <a:t>Pelé</a:t>
            </a:r>
            <a:r>
              <a:rPr lang="en-US" b="0" i="0" dirty="0">
                <a:solidFill>
                  <a:srgbClr val="101010"/>
                </a:solidFill>
                <a:effectLst/>
                <a:latin typeface="Tempus Sans ITC" panose="04020404030D07020202" pitchFamily="82" charset="0"/>
                <a:cs typeface="Cavolini" panose="020B0502040204020203" pitchFamily="66" charset="0"/>
              </a:rPr>
              <a:t> </a:t>
            </a:r>
            <a:endParaRPr lang="en-US" dirty="0">
              <a:latin typeface="Tempus Sans ITC" panose="04020404030D07020202" pitchFamily="82" charset="0"/>
              <a:cs typeface="Cavolini" panose="020B0502040204020203" pitchFamily="66" charset="0"/>
            </a:endParaRPr>
          </a:p>
        </p:txBody>
      </p:sp>
      <p:cxnSp>
        <p:nvCxnSpPr>
          <p:cNvPr id="8" name="Straight Connector 7">
            <a:extLst>
              <a:ext uri="{FF2B5EF4-FFF2-40B4-BE49-F238E27FC236}">
                <a16:creationId xmlns:a16="http://schemas.microsoft.com/office/drawing/2014/main" id="{025AB44F-FA45-4267-B7D9-1ACDC9EAEDA0}"/>
              </a:ext>
            </a:extLst>
          </p:cNvPr>
          <p:cNvCxnSpPr/>
          <p:nvPr/>
        </p:nvCxnSpPr>
        <p:spPr>
          <a:xfrm>
            <a:off x="2367288" y="0"/>
            <a:ext cx="0" cy="6858000"/>
          </a:xfrm>
          <a:prstGeom prst="line">
            <a:avLst/>
          </a:prstGeom>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16173F23-27C1-48B6-A091-2FADB5E6DAB8}"/>
              </a:ext>
            </a:extLst>
          </p:cNvPr>
          <p:cNvSpPr txBox="1"/>
          <p:nvPr/>
        </p:nvSpPr>
        <p:spPr>
          <a:xfrm>
            <a:off x="7322924" y="1690688"/>
            <a:ext cx="3750274" cy="923330"/>
          </a:xfrm>
          <a:prstGeom prst="rect">
            <a:avLst/>
          </a:prstGeom>
          <a:noFill/>
        </p:spPr>
        <p:txBody>
          <a:bodyPr wrap="square" rtlCol="0">
            <a:spAutoFit/>
          </a:bodyPr>
          <a:lstStyle/>
          <a:p>
            <a:pPr algn="ctr"/>
            <a:r>
              <a:rPr lang="en-US" dirty="0">
                <a:hlinkClick r:id="rId4"/>
              </a:rPr>
              <a:t>OMS Soccer Website</a:t>
            </a:r>
            <a:r>
              <a:rPr lang="en-US" dirty="0"/>
              <a:t> </a:t>
            </a:r>
            <a:br>
              <a:rPr lang="en-US" dirty="0"/>
            </a:br>
            <a:r>
              <a:rPr lang="en-US" dirty="0"/>
              <a:t>(http://learningandunlearning.weebly.com/oms-soccer.html)</a:t>
            </a:r>
          </a:p>
        </p:txBody>
      </p:sp>
      <p:pic>
        <p:nvPicPr>
          <p:cNvPr id="12" name="Picture 11">
            <a:extLst>
              <a:ext uri="{FF2B5EF4-FFF2-40B4-BE49-F238E27FC236}">
                <a16:creationId xmlns:a16="http://schemas.microsoft.com/office/drawing/2014/main" id="{C783403E-EFB2-4B74-A3CE-546A81FA8D68}"/>
              </a:ext>
            </a:extLst>
          </p:cNvPr>
          <p:cNvPicPr>
            <a:picLocks noChangeAspect="1"/>
          </p:cNvPicPr>
          <p:nvPr/>
        </p:nvPicPr>
        <p:blipFill rotWithShape="1">
          <a:blip r:embed="rId5"/>
          <a:srcRect l="12274" t="15990" r="11575" b="12601"/>
          <a:stretch/>
        </p:blipFill>
        <p:spPr>
          <a:xfrm>
            <a:off x="7701543" y="2752946"/>
            <a:ext cx="2993037" cy="1491037"/>
          </a:xfrm>
          <a:prstGeom prst="rect">
            <a:avLst/>
          </a:prstGeom>
        </p:spPr>
      </p:pic>
      <p:pic>
        <p:nvPicPr>
          <p:cNvPr id="14" name="Picture 13">
            <a:extLst>
              <a:ext uri="{FF2B5EF4-FFF2-40B4-BE49-F238E27FC236}">
                <a16:creationId xmlns:a16="http://schemas.microsoft.com/office/drawing/2014/main" id="{E326C77C-7FFD-491E-802C-1AFDDFF800E7}"/>
              </a:ext>
            </a:extLst>
          </p:cNvPr>
          <p:cNvPicPr>
            <a:picLocks noChangeAspect="1"/>
          </p:cNvPicPr>
          <p:nvPr/>
        </p:nvPicPr>
        <p:blipFill>
          <a:blip r:embed="rId6"/>
          <a:stretch>
            <a:fillRect/>
          </a:stretch>
        </p:blipFill>
        <p:spPr>
          <a:xfrm>
            <a:off x="3288800" y="2638278"/>
            <a:ext cx="3502752" cy="1890355"/>
          </a:xfrm>
          <a:prstGeom prst="rect">
            <a:avLst/>
          </a:prstGeom>
        </p:spPr>
      </p:pic>
      <p:sp>
        <p:nvSpPr>
          <p:cNvPr id="16" name="TextBox 15">
            <a:extLst>
              <a:ext uri="{FF2B5EF4-FFF2-40B4-BE49-F238E27FC236}">
                <a16:creationId xmlns:a16="http://schemas.microsoft.com/office/drawing/2014/main" id="{0C0E915A-AD04-4BC2-88B6-B1A672EADC15}"/>
              </a:ext>
            </a:extLst>
          </p:cNvPr>
          <p:cNvSpPr txBox="1"/>
          <p:nvPr/>
        </p:nvSpPr>
        <p:spPr>
          <a:xfrm>
            <a:off x="3331563" y="1690688"/>
            <a:ext cx="3750274" cy="923330"/>
          </a:xfrm>
          <a:prstGeom prst="rect">
            <a:avLst/>
          </a:prstGeom>
          <a:noFill/>
        </p:spPr>
        <p:txBody>
          <a:bodyPr wrap="square" rtlCol="0">
            <a:spAutoFit/>
          </a:bodyPr>
          <a:lstStyle/>
          <a:p>
            <a:pPr algn="ctr"/>
            <a:r>
              <a:rPr lang="en-US" b="1" dirty="0"/>
              <a:t>REMIND</a:t>
            </a:r>
            <a:br>
              <a:rPr lang="en-US" dirty="0"/>
            </a:br>
            <a:r>
              <a:rPr lang="en-US" dirty="0"/>
              <a:t>Text @lucyclar to 81010 and </a:t>
            </a:r>
            <a:br>
              <a:rPr lang="en-US" dirty="0"/>
            </a:br>
            <a:r>
              <a:rPr lang="en-US" dirty="0"/>
              <a:t>wait for approval</a:t>
            </a:r>
          </a:p>
        </p:txBody>
      </p:sp>
      <p:sp>
        <p:nvSpPr>
          <p:cNvPr id="17" name="TextBox 16">
            <a:extLst>
              <a:ext uri="{FF2B5EF4-FFF2-40B4-BE49-F238E27FC236}">
                <a16:creationId xmlns:a16="http://schemas.microsoft.com/office/drawing/2014/main" id="{52412D24-8633-4DAD-88D3-45BD55B16864}"/>
              </a:ext>
            </a:extLst>
          </p:cNvPr>
          <p:cNvSpPr txBox="1"/>
          <p:nvPr/>
        </p:nvSpPr>
        <p:spPr>
          <a:xfrm>
            <a:off x="3676651" y="5032510"/>
            <a:ext cx="3114901" cy="1200329"/>
          </a:xfrm>
          <a:prstGeom prst="rect">
            <a:avLst/>
          </a:prstGeom>
          <a:noFill/>
        </p:spPr>
        <p:txBody>
          <a:bodyPr wrap="square" rtlCol="0">
            <a:spAutoFit/>
          </a:bodyPr>
          <a:lstStyle/>
          <a:p>
            <a:pPr algn="ctr"/>
            <a:r>
              <a:rPr lang="en-US" b="1" dirty="0"/>
              <a:t>EMAIL</a:t>
            </a:r>
          </a:p>
          <a:p>
            <a:pPr algn="ctr"/>
            <a:r>
              <a:rPr lang="en-US" dirty="0"/>
              <a:t>An email list will be created based on the email you left </a:t>
            </a:r>
            <a:br>
              <a:rPr lang="en-US" dirty="0"/>
            </a:br>
            <a:r>
              <a:rPr lang="en-US" dirty="0"/>
              <a:t>on the sign-in sheet tonight</a:t>
            </a:r>
          </a:p>
        </p:txBody>
      </p:sp>
      <p:sp>
        <p:nvSpPr>
          <p:cNvPr id="18" name="TextBox 17">
            <a:extLst>
              <a:ext uri="{FF2B5EF4-FFF2-40B4-BE49-F238E27FC236}">
                <a16:creationId xmlns:a16="http://schemas.microsoft.com/office/drawing/2014/main" id="{D5EB7311-3252-4C73-8D63-5EF276586FAC}"/>
              </a:ext>
            </a:extLst>
          </p:cNvPr>
          <p:cNvSpPr txBox="1"/>
          <p:nvPr/>
        </p:nvSpPr>
        <p:spPr>
          <a:xfrm>
            <a:off x="7579679" y="5035820"/>
            <a:ext cx="3114901" cy="1200329"/>
          </a:xfrm>
          <a:prstGeom prst="rect">
            <a:avLst/>
          </a:prstGeom>
          <a:noFill/>
        </p:spPr>
        <p:txBody>
          <a:bodyPr wrap="square" rtlCol="0">
            <a:spAutoFit/>
          </a:bodyPr>
          <a:lstStyle/>
          <a:p>
            <a:pPr algn="ctr"/>
            <a:r>
              <a:rPr lang="en-US" b="1" dirty="0"/>
              <a:t>REACH OUT</a:t>
            </a:r>
          </a:p>
          <a:p>
            <a:pPr algn="ctr"/>
            <a:r>
              <a:rPr lang="en-US" dirty="0"/>
              <a:t>Talk with Coach McDonald </a:t>
            </a:r>
            <a:br>
              <a:rPr lang="en-US" dirty="0"/>
            </a:br>
            <a:r>
              <a:rPr lang="en-US" dirty="0"/>
              <a:t>or Coach Clark after practice </a:t>
            </a:r>
            <a:br>
              <a:rPr lang="en-US" dirty="0"/>
            </a:br>
            <a:r>
              <a:rPr lang="en-US" dirty="0"/>
              <a:t>if they are available</a:t>
            </a:r>
          </a:p>
        </p:txBody>
      </p:sp>
    </p:spTree>
    <p:extLst>
      <p:ext uri="{BB962C8B-B14F-4D97-AF65-F5344CB8AC3E}">
        <p14:creationId xmlns:p14="http://schemas.microsoft.com/office/powerpoint/2010/main" val="305924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E69B-4F55-4F16-915E-FE278A4CF364}"/>
              </a:ext>
            </a:extLst>
          </p:cNvPr>
          <p:cNvSpPr>
            <a:spLocks noGrp="1"/>
          </p:cNvSpPr>
          <p:nvPr>
            <p:ph type="title"/>
          </p:nvPr>
        </p:nvSpPr>
        <p:spPr>
          <a:xfrm>
            <a:off x="2809874" y="365125"/>
            <a:ext cx="8543926" cy="1325563"/>
          </a:xfrm>
        </p:spPr>
        <p:txBody>
          <a:bodyPr/>
          <a:lstStyle/>
          <a:p>
            <a:pPr algn="ctr"/>
            <a:r>
              <a:rPr lang="en-US" b="1" dirty="0">
                <a:solidFill>
                  <a:schemeClr val="accent2">
                    <a:lumMod val="75000"/>
                  </a:schemeClr>
                </a:solidFill>
              </a:rPr>
              <a:t>Questions</a:t>
            </a:r>
          </a:p>
        </p:txBody>
      </p:sp>
      <p:pic>
        <p:nvPicPr>
          <p:cNvPr id="4" name="Picture 3">
            <a:extLst>
              <a:ext uri="{FF2B5EF4-FFF2-40B4-BE49-F238E27FC236}">
                <a16:creationId xmlns:a16="http://schemas.microsoft.com/office/drawing/2014/main" id="{06129705-DA88-43F0-8C44-22D2F9E93D7E}"/>
              </a:ext>
            </a:extLst>
          </p:cNvPr>
          <p:cNvPicPr>
            <a:picLocks noChangeAspect="1"/>
          </p:cNvPicPr>
          <p:nvPr/>
        </p:nvPicPr>
        <p:blipFill>
          <a:blip r:embed="rId2"/>
          <a:stretch>
            <a:fillRect/>
          </a:stretch>
        </p:blipFill>
        <p:spPr>
          <a:xfrm>
            <a:off x="0" y="0"/>
            <a:ext cx="2423994" cy="2026382"/>
          </a:xfrm>
          <a:prstGeom prst="rect">
            <a:avLst/>
          </a:prstGeom>
        </p:spPr>
      </p:pic>
      <p:pic>
        <p:nvPicPr>
          <p:cNvPr id="5" name="Picture 4">
            <a:extLst>
              <a:ext uri="{FF2B5EF4-FFF2-40B4-BE49-F238E27FC236}">
                <a16:creationId xmlns:a16="http://schemas.microsoft.com/office/drawing/2014/main" id="{6BD24957-E716-46DF-B0AB-0777B8AD2B20}"/>
              </a:ext>
            </a:extLst>
          </p:cNvPr>
          <p:cNvPicPr>
            <a:picLocks noChangeAspect="1"/>
          </p:cNvPicPr>
          <p:nvPr/>
        </p:nvPicPr>
        <p:blipFill>
          <a:blip r:embed="rId3"/>
          <a:stretch>
            <a:fillRect/>
          </a:stretch>
        </p:blipFill>
        <p:spPr>
          <a:xfrm>
            <a:off x="168565" y="4407351"/>
            <a:ext cx="2086864" cy="2450649"/>
          </a:xfrm>
          <a:prstGeom prst="rect">
            <a:avLst/>
          </a:prstGeom>
        </p:spPr>
      </p:pic>
      <p:sp>
        <p:nvSpPr>
          <p:cNvPr id="6" name="TextBox 5">
            <a:extLst>
              <a:ext uri="{FF2B5EF4-FFF2-40B4-BE49-F238E27FC236}">
                <a16:creationId xmlns:a16="http://schemas.microsoft.com/office/drawing/2014/main" id="{9B563612-C98C-4473-811E-03D15633B1FE}"/>
              </a:ext>
            </a:extLst>
          </p:cNvPr>
          <p:cNvSpPr txBox="1"/>
          <p:nvPr/>
        </p:nvSpPr>
        <p:spPr>
          <a:xfrm>
            <a:off x="45184" y="2062039"/>
            <a:ext cx="2333625" cy="2308324"/>
          </a:xfrm>
          <a:prstGeom prst="rect">
            <a:avLst/>
          </a:prstGeom>
          <a:noFill/>
        </p:spPr>
        <p:txBody>
          <a:bodyPr wrap="square" rtlCol="0">
            <a:spAutoFit/>
          </a:bodyPr>
          <a:lstStyle/>
          <a:p>
            <a:pPr marL="0" indent="0" algn="ctr">
              <a:buNone/>
            </a:pPr>
            <a:r>
              <a:rPr lang="en-US" b="0" i="0" dirty="0">
                <a:solidFill>
                  <a:srgbClr val="101010"/>
                </a:solidFill>
                <a:effectLst/>
                <a:latin typeface="Tempus Sans ITC" panose="04020404030D07020202" pitchFamily="82" charset="0"/>
                <a:cs typeface="Cavolini" panose="020B0502040204020203" pitchFamily="66" charset="0"/>
              </a:rPr>
              <a:t>“Success is no accident. It is hard work, perseverance, learning, studying, sacrifice and most of all, love of what you are doing or learning to do.” – </a:t>
            </a:r>
            <a:r>
              <a:rPr lang="en-US" b="0" i="0" dirty="0">
                <a:solidFill>
                  <a:srgbClr val="202124"/>
                </a:solidFill>
                <a:effectLst/>
                <a:latin typeface="Tempus Sans ITC" panose="04020404030D07020202" pitchFamily="82" charset="0"/>
              </a:rPr>
              <a:t>Pelé</a:t>
            </a:r>
            <a:r>
              <a:rPr lang="en-US" b="0" i="0" dirty="0">
                <a:solidFill>
                  <a:srgbClr val="101010"/>
                </a:solidFill>
                <a:effectLst/>
                <a:latin typeface="Tempus Sans ITC" panose="04020404030D07020202" pitchFamily="82" charset="0"/>
                <a:cs typeface="Cavolini" panose="020B0502040204020203" pitchFamily="66" charset="0"/>
              </a:rPr>
              <a:t> </a:t>
            </a:r>
            <a:endParaRPr lang="en-US" dirty="0">
              <a:latin typeface="Tempus Sans ITC" panose="04020404030D07020202" pitchFamily="82" charset="0"/>
              <a:cs typeface="Cavolini" panose="020B0502040204020203" pitchFamily="66" charset="0"/>
            </a:endParaRPr>
          </a:p>
        </p:txBody>
      </p:sp>
      <p:cxnSp>
        <p:nvCxnSpPr>
          <p:cNvPr id="8" name="Straight Connector 7">
            <a:extLst>
              <a:ext uri="{FF2B5EF4-FFF2-40B4-BE49-F238E27FC236}">
                <a16:creationId xmlns:a16="http://schemas.microsoft.com/office/drawing/2014/main" id="{025AB44F-FA45-4267-B7D9-1ACDC9EAEDA0}"/>
              </a:ext>
            </a:extLst>
          </p:cNvPr>
          <p:cNvCxnSpPr/>
          <p:nvPr/>
        </p:nvCxnSpPr>
        <p:spPr>
          <a:xfrm>
            <a:off x="2367288" y="0"/>
            <a:ext cx="0" cy="6858000"/>
          </a:xfrm>
          <a:prstGeom prst="line">
            <a:avLst/>
          </a:prstGeom>
        </p:spPr>
        <p:style>
          <a:lnRef idx="1">
            <a:schemeClr val="accent2"/>
          </a:lnRef>
          <a:fillRef idx="0">
            <a:schemeClr val="accent2"/>
          </a:fillRef>
          <a:effectRef idx="0">
            <a:schemeClr val="accent2"/>
          </a:effectRef>
          <a:fontRef idx="minor">
            <a:schemeClr val="tx1"/>
          </a:fontRef>
        </p:style>
      </p:cxnSp>
      <p:pic>
        <p:nvPicPr>
          <p:cNvPr id="1026" name="Picture 2">
            <a:extLst>
              <a:ext uri="{FF2B5EF4-FFF2-40B4-BE49-F238E27FC236}">
                <a16:creationId xmlns:a16="http://schemas.microsoft.com/office/drawing/2014/main" id="{6905772A-232F-4ECC-BEFA-56EAA5A60C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632"/>
          <a:stretch/>
        </p:blipFill>
        <p:spPr bwMode="auto">
          <a:xfrm>
            <a:off x="4002881" y="1939279"/>
            <a:ext cx="6157911" cy="395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4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E69B-4F55-4F16-915E-FE278A4CF364}"/>
              </a:ext>
            </a:extLst>
          </p:cNvPr>
          <p:cNvSpPr>
            <a:spLocks noGrp="1"/>
          </p:cNvSpPr>
          <p:nvPr>
            <p:ph type="title"/>
          </p:nvPr>
        </p:nvSpPr>
        <p:spPr>
          <a:xfrm>
            <a:off x="2809874" y="365125"/>
            <a:ext cx="8543926" cy="1325563"/>
          </a:xfrm>
        </p:spPr>
        <p:txBody>
          <a:bodyPr/>
          <a:lstStyle/>
          <a:p>
            <a:pPr algn="ctr"/>
            <a:r>
              <a:rPr lang="en-US" b="1" dirty="0">
                <a:solidFill>
                  <a:schemeClr val="accent2">
                    <a:lumMod val="75000"/>
                  </a:schemeClr>
                </a:solidFill>
              </a:rPr>
              <a:t>Agenda</a:t>
            </a:r>
          </a:p>
        </p:txBody>
      </p:sp>
      <p:graphicFrame>
        <p:nvGraphicFramePr>
          <p:cNvPr id="10" name="Content Placeholder 2">
            <a:extLst>
              <a:ext uri="{FF2B5EF4-FFF2-40B4-BE49-F238E27FC236}">
                <a16:creationId xmlns:a16="http://schemas.microsoft.com/office/drawing/2014/main" id="{C6908AAF-230F-3970-FCBF-09FEED0375B8}"/>
              </a:ext>
            </a:extLst>
          </p:cNvPr>
          <p:cNvGraphicFramePr>
            <a:graphicFrameLocks noGrp="1"/>
          </p:cNvGraphicFramePr>
          <p:nvPr>
            <p:ph idx="1"/>
            <p:extLst>
              <p:ext uri="{D42A27DB-BD31-4B8C-83A1-F6EECF244321}">
                <p14:modId xmlns:p14="http://schemas.microsoft.com/office/powerpoint/2010/main" val="283539059"/>
              </p:ext>
            </p:extLst>
          </p:nvPr>
        </p:nvGraphicFramePr>
        <p:xfrm>
          <a:off x="3241041" y="1690688"/>
          <a:ext cx="811275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white and orange horse with blue text&#10;&#10;Description automatically generated">
            <a:extLst>
              <a:ext uri="{FF2B5EF4-FFF2-40B4-BE49-F238E27FC236}">
                <a16:creationId xmlns:a16="http://schemas.microsoft.com/office/drawing/2014/main" id="{06129705-DA88-43F0-8C44-22D2F9E93D7E}"/>
              </a:ext>
            </a:extLst>
          </p:cNvPr>
          <p:cNvPicPr>
            <a:picLocks noChangeAspect="1"/>
          </p:cNvPicPr>
          <p:nvPr/>
        </p:nvPicPr>
        <p:blipFill>
          <a:blip r:embed="rId7"/>
          <a:stretch>
            <a:fillRect/>
          </a:stretch>
        </p:blipFill>
        <p:spPr>
          <a:xfrm>
            <a:off x="0" y="0"/>
            <a:ext cx="2423994" cy="2026382"/>
          </a:xfrm>
          <a:prstGeom prst="rect">
            <a:avLst/>
          </a:prstGeom>
        </p:spPr>
      </p:pic>
      <p:pic>
        <p:nvPicPr>
          <p:cNvPr id="5" name="Picture 4" descr="A black and white football ball&#10;&#10;Description automatically generated">
            <a:extLst>
              <a:ext uri="{FF2B5EF4-FFF2-40B4-BE49-F238E27FC236}">
                <a16:creationId xmlns:a16="http://schemas.microsoft.com/office/drawing/2014/main" id="{6BD24957-E716-46DF-B0AB-0777B8AD2B20}"/>
              </a:ext>
            </a:extLst>
          </p:cNvPr>
          <p:cNvPicPr>
            <a:picLocks noChangeAspect="1"/>
          </p:cNvPicPr>
          <p:nvPr/>
        </p:nvPicPr>
        <p:blipFill>
          <a:blip r:embed="rId8"/>
          <a:stretch>
            <a:fillRect/>
          </a:stretch>
        </p:blipFill>
        <p:spPr>
          <a:xfrm>
            <a:off x="168565" y="4407351"/>
            <a:ext cx="2086864" cy="2450649"/>
          </a:xfrm>
          <a:prstGeom prst="rect">
            <a:avLst/>
          </a:prstGeom>
        </p:spPr>
      </p:pic>
      <p:sp>
        <p:nvSpPr>
          <p:cNvPr id="6" name="TextBox 5">
            <a:extLst>
              <a:ext uri="{FF2B5EF4-FFF2-40B4-BE49-F238E27FC236}">
                <a16:creationId xmlns:a16="http://schemas.microsoft.com/office/drawing/2014/main" id="{9B563612-C98C-4473-811E-03D15633B1FE}"/>
              </a:ext>
            </a:extLst>
          </p:cNvPr>
          <p:cNvSpPr txBox="1"/>
          <p:nvPr/>
        </p:nvSpPr>
        <p:spPr>
          <a:xfrm>
            <a:off x="45184" y="2062039"/>
            <a:ext cx="2333625" cy="2308324"/>
          </a:xfrm>
          <a:prstGeom prst="rect">
            <a:avLst/>
          </a:prstGeom>
          <a:noFill/>
        </p:spPr>
        <p:txBody>
          <a:bodyPr wrap="square" rtlCol="0">
            <a:spAutoFit/>
          </a:bodyPr>
          <a:lstStyle/>
          <a:p>
            <a:pPr marL="0" indent="0" algn="ctr">
              <a:buNone/>
            </a:pPr>
            <a:r>
              <a:rPr lang="en-US" b="0" i="0" dirty="0">
                <a:solidFill>
                  <a:srgbClr val="101010"/>
                </a:solidFill>
                <a:effectLst/>
                <a:latin typeface="Tempus Sans ITC" panose="04020404030D07020202" pitchFamily="82" charset="0"/>
                <a:cs typeface="Cavolini" panose="020B0502040204020203" pitchFamily="66" charset="0"/>
              </a:rPr>
              <a:t>“Success is no accident. It is hard work, perseverance, learning, studying, sacrifice and most of all, love of what you are doing or learning to do.” – </a:t>
            </a:r>
            <a:r>
              <a:rPr lang="en-US" b="0" i="0" dirty="0">
                <a:solidFill>
                  <a:srgbClr val="202124"/>
                </a:solidFill>
                <a:effectLst/>
                <a:latin typeface="Tempus Sans ITC" panose="04020404030D07020202" pitchFamily="82" charset="0"/>
              </a:rPr>
              <a:t>Pelé</a:t>
            </a:r>
            <a:r>
              <a:rPr lang="en-US" b="0" i="0" dirty="0">
                <a:solidFill>
                  <a:srgbClr val="101010"/>
                </a:solidFill>
                <a:effectLst/>
                <a:latin typeface="Tempus Sans ITC" panose="04020404030D07020202" pitchFamily="82" charset="0"/>
                <a:cs typeface="Cavolini" panose="020B0502040204020203" pitchFamily="66" charset="0"/>
              </a:rPr>
              <a:t> </a:t>
            </a:r>
            <a:endParaRPr lang="en-US" dirty="0">
              <a:latin typeface="Tempus Sans ITC" panose="04020404030D07020202" pitchFamily="82" charset="0"/>
              <a:cs typeface="Cavolini" panose="020B0502040204020203" pitchFamily="66" charset="0"/>
            </a:endParaRPr>
          </a:p>
        </p:txBody>
      </p:sp>
      <p:cxnSp>
        <p:nvCxnSpPr>
          <p:cNvPr id="8" name="Straight Connector 7">
            <a:extLst>
              <a:ext uri="{FF2B5EF4-FFF2-40B4-BE49-F238E27FC236}">
                <a16:creationId xmlns:a16="http://schemas.microsoft.com/office/drawing/2014/main" id="{025AB44F-FA45-4267-B7D9-1ACDC9EAEDA0}"/>
              </a:ext>
            </a:extLst>
          </p:cNvPr>
          <p:cNvCxnSpPr/>
          <p:nvPr/>
        </p:nvCxnSpPr>
        <p:spPr>
          <a:xfrm>
            <a:off x="2367288" y="0"/>
            <a:ext cx="0" cy="68580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05078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E69B-4F55-4F16-915E-FE278A4CF364}"/>
              </a:ext>
            </a:extLst>
          </p:cNvPr>
          <p:cNvSpPr>
            <a:spLocks noGrp="1"/>
          </p:cNvSpPr>
          <p:nvPr>
            <p:ph type="title"/>
          </p:nvPr>
        </p:nvSpPr>
        <p:spPr>
          <a:xfrm>
            <a:off x="3152774" y="365125"/>
            <a:ext cx="8202613" cy="1325563"/>
          </a:xfrm>
        </p:spPr>
        <p:txBody>
          <a:bodyPr/>
          <a:lstStyle/>
          <a:p>
            <a:pPr algn="ctr"/>
            <a:r>
              <a:rPr lang="en-US" b="1" dirty="0">
                <a:solidFill>
                  <a:schemeClr val="accent2">
                    <a:lumMod val="75000"/>
                  </a:schemeClr>
                </a:solidFill>
              </a:rPr>
              <a:t>Introductions</a:t>
            </a:r>
          </a:p>
        </p:txBody>
      </p:sp>
      <p:sp>
        <p:nvSpPr>
          <p:cNvPr id="10" name="Text Placeholder 9">
            <a:extLst>
              <a:ext uri="{FF2B5EF4-FFF2-40B4-BE49-F238E27FC236}">
                <a16:creationId xmlns:a16="http://schemas.microsoft.com/office/drawing/2014/main" id="{1DB55CB1-00D9-4053-B8BD-B492EA284311}"/>
              </a:ext>
            </a:extLst>
          </p:cNvPr>
          <p:cNvSpPr>
            <a:spLocks noGrp="1"/>
          </p:cNvSpPr>
          <p:nvPr>
            <p:ph type="body" idx="1"/>
          </p:nvPr>
        </p:nvSpPr>
        <p:spPr>
          <a:xfrm>
            <a:off x="3504569" y="1690688"/>
            <a:ext cx="3159124" cy="823912"/>
          </a:xfrm>
        </p:spPr>
        <p:txBody>
          <a:bodyPr>
            <a:normAutofit/>
          </a:bodyPr>
          <a:lstStyle/>
          <a:p>
            <a:pPr algn="ctr"/>
            <a:r>
              <a:rPr lang="en-US" sz="3200" dirty="0">
                <a:latin typeface="Tempus Sans ITC" panose="04020404030D07020202" pitchFamily="82" charset="0"/>
              </a:rPr>
              <a:t>Coach McDonald</a:t>
            </a:r>
          </a:p>
        </p:txBody>
      </p:sp>
      <p:sp>
        <p:nvSpPr>
          <p:cNvPr id="12" name="Text Placeholder 11">
            <a:extLst>
              <a:ext uri="{FF2B5EF4-FFF2-40B4-BE49-F238E27FC236}">
                <a16:creationId xmlns:a16="http://schemas.microsoft.com/office/drawing/2014/main" id="{3C9E93FA-8495-4FB0-83F3-BB6D2A3F62A2}"/>
              </a:ext>
            </a:extLst>
          </p:cNvPr>
          <p:cNvSpPr>
            <a:spLocks noGrp="1"/>
          </p:cNvSpPr>
          <p:nvPr>
            <p:ph type="body" sz="quarter" idx="3"/>
          </p:nvPr>
        </p:nvSpPr>
        <p:spPr>
          <a:xfrm>
            <a:off x="7744268" y="1685926"/>
            <a:ext cx="3554413" cy="823912"/>
          </a:xfrm>
        </p:spPr>
        <p:txBody>
          <a:bodyPr>
            <a:normAutofit/>
          </a:bodyPr>
          <a:lstStyle/>
          <a:p>
            <a:pPr algn="ctr"/>
            <a:r>
              <a:rPr lang="en-US" sz="3200" dirty="0">
                <a:latin typeface="Tempus Sans ITC" panose="04020404030D07020202" pitchFamily="82" charset="0"/>
              </a:rPr>
              <a:t>Coach Clark</a:t>
            </a:r>
          </a:p>
        </p:txBody>
      </p:sp>
      <p:pic>
        <p:nvPicPr>
          <p:cNvPr id="4" name="Picture 3">
            <a:extLst>
              <a:ext uri="{FF2B5EF4-FFF2-40B4-BE49-F238E27FC236}">
                <a16:creationId xmlns:a16="http://schemas.microsoft.com/office/drawing/2014/main" id="{06129705-DA88-43F0-8C44-22D2F9E93D7E}"/>
              </a:ext>
            </a:extLst>
          </p:cNvPr>
          <p:cNvPicPr>
            <a:picLocks noChangeAspect="1"/>
          </p:cNvPicPr>
          <p:nvPr/>
        </p:nvPicPr>
        <p:blipFill>
          <a:blip r:embed="rId2"/>
          <a:stretch>
            <a:fillRect/>
          </a:stretch>
        </p:blipFill>
        <p:spPr>
          <a:xfrm>
            <a:off x="0" y="0"/>
            <a:ext cx="2423994" cy="2026382"/>
          </a:xfrm>
          <a:prstGeom prst="rect">
            <a:avLst/>
          </a:prstGeom>
        </p:spPr>
      </p:pic>
      <p:pic>
        <p:nvPicPr>
          <p:cNvPr id="5" name="Picture 4">
            <a:extLst>
              <a:ext uri="{FF2B5EF4-FFF2-40B4-BE49-F238E27FC236}">
                <a16:creationId xmlns:a16="http://schemas.microsoft.com/office/drawing/2014/main" id="{6BD24957-E716-46DF-B0AB-0777B8AD2B20}"/>
              </a:ext>
            </a:extLst>
          </p:cNvPr>
          <p:cNvPicPr>
            <a:picLocks noChangeAspect="1"/>
          </p:cNvPicPr>
          <p:nvPr/>
        </p:nvPicPr>
        <p:blipFill>
          <a:blip r:embed="rId3"/>
          <a:stretch>
            <a:fillRect/>
          </a:stretch>
        </p:blipFill>
        <p:spPr>
          <a:xfrm>
            <a:off x="168565" y="4407351"/>
            <a:ext cx="2086864" cy="2450649"/>
          </a:xfrm>
          <a:prstGeom prst="rect">
            <a:avLst/>
          </a:prstGeom>
        </p:spPr>
      </p:pic>
      <p:sp>
        <p:nvSpPr>
          <p:cNvPr id="6" name="TextBox 5">
            <a:extLst>
              <a:ext uri="{FF2B5EF4-FFF2-40B4-BE49-F238E27FC236}">
                <a16:creationId xmlns:a16="http://schemas.microsoft.com/office/drawing/2014/main" id="{9B563612-C98C-4473-811E-03D15633B1FE}"/>
              </a:ext>
            </a:extLst>
          </p:cNvPr>
          <p:cNvSpPr txBox="1"/>
          <p:nvPr/>
        </p:nvSpPr>
        <p:spPr>
          <a:xfrm>
            <a:off x="45184" y="2062039"/>
            <a:ext cx="2333625" cy="2308324"/>
          </a:xfrm>
          <a:prstGeom prst="rect">
            <a:avLst/>
          </a:prstGeom>
          <a:noFill/>
        </p:spPr>
        <p:txBody>
          <a:bodyPr wrap="square" rtlCol="0">
            <a:spAutoFit/>
          </a:bodyPr>
          <a:lstStyle/>
          <a:p>
            <a:pPr marL="0" indent="0" algn="ctr">
              <a:buNone/>
            </a:pPr>
            <a:r>
              <a:rPr lang="en-US" b="0" i="0" dirty="0">
                <a:solidFill>
                  <a:srgbClr val="101010"/>
                </a:solidFill>
                <a:effectLst/>
                <a:latin typeface="Tempus Sans ITC" panose="04020404030D07020202" pitchFamily="82" charset="0"/>
                <a:cs typeface="Cavolini" panose="020B0502040204020203" pitchFamily="66" charset="0"/>
              </a:rPr>
              <a:t>“Success is no accident. It is hard work, perseverance, learning, studying, sacrifice and most of all, love of what you are doing or learning to do.” – </a:t>
            </a:r>
            <a:r>
              <a:rPr lang="en-US" b="0" i="0" dirty="0">
                <a:solidFill>
                  <a:srgbClr val="202124"/>
                </a:solidFill>
                <a:effectLst/>
                <a:latin typeface="Tempus Sans ITC" panose="04020404030D07020202" pitchFamily="82" charset="0"/>
              </a:rPr>
              <a:t>Pelé</a:t>
            </a:r>
            <a:r>
              <a:rPr lang="en-US" b="0" i="0" dirty="0">
                <a:solidFill>
                  <a:srgbClr val="101010"/>
                </a:solidFill>
                <a:effectLst/>
                <a:latin typeface="Tempus Sans ITC" panose="04020404030D07020202" pitchFamily="82" charset="0"/>
                <a:cs typeface="Cavolini" panose="020B0502040204020203" pitchFamily="66" charset="0"/>
              </a:rPr>
              <a:t> </a:t>
            </a:r>
            <a:endParaRPr lang="en-US" dirty="0">
              <a:latin typeface="Tempus Sans ITC" panose="04020404030D07020202" pitchFamily="82" charset="0"/>
              <a:cs typeface="Cavolini" panose="020B0502040204020203" pitchFamily="66" charset="0"/>
            </a:endParaRPr>
          </a:p>
        </p:txBody>
      </p:sp>
      <p:cxnSp>
        <p:nvCxnSpPr>
          <p:cNvPr id="8" name="Straight Connector 7">
            <a:extLst>
              <a:ext uri="{FF2B5EF4-FFF2-40B4-BE49-F238E27FC236}">
                <a16:creationId xmlns:a16="http://schemas.microsoft.com/office/drawing/2014/main" id="{025AB44F-FA45-4267-B7D9-1ACDC9EAEDA0}"/>
              </a:ext>
            </a:extLst>
          </p:cNvPr>
          <p:cNvCxnSpPr/>
          <p:nvPr/>
        </p:nvCxnSpPr>
        <p:spPr>
          <a:xfrm>
            <a:off x="2367288" y="0"/>
            <a:ext cx="0" cy="6858000"/>
          </a:xfrm>
          <a:prstGeom prst="line">
            <a:avLst/>
          </a:prstGeom>
        </p:spPr>
        <p:style>
          <a:lnRef idx="1">
            <a:schemeClr val="accent2"/>
          </a:lnRef>
          <a:fillRef idx="0">
            <a:schemeClr val="accent2"/>
          </a:fillRef>
          <a:effectRef idx="0">
            <a:schemeClr val="accent2"/>
          </a:effectRef>
          <a:fontRef idx="minor">
            <a:schemeClr val="tx1"/>
          </a:fontRef>
        </p:style>
      </p:cxnSp>
      <p:pic>
        <p:nvPicPr>
          <p:cNvPr id="14" name="Picture 13">
            <a:extLst>
              <a:ext uri="{FF2B5EF4-FFF2-40B4-BE49-F238E27FC236}">
                <a16:creationId xmlns:a16="http://schemas.microsoft.com/office/drawing/2014/main" id="{6D17B826-5590-4D6A-89A9-E3C358233304}"/>
              </a:ext>
            </a:extLst>
          </p:cNvPr>
          <p:cNvPicPr>
            <a:picLocks noChangeAspect="1"/>
          </p:cNvPicPr>
          <p:nvPr/>
        </p:nvPicPr>
        <p:blipFill rotWithShape="1">
          <a:blip r:embed="rId4"/>
          <a:srcRect l="9287" r="10708"/>
          <a:stretch/>
        </p:blipFill>
        <p:spPr>
          <a:xfrm>
            <a:off x="3850643" y="2740112"/>
            <a:ext cx="2466976" cy="3334476"/>
          </a:xfrm>
          <a:prstGeom prst="rect">
            <a:avLst/>
          </a:prstGeom>
        </p:spPr>
      </p:pic>
      <p:pic>
        <p:nvPicPr>
          <p:cNvPr id="15" name="Picture 14">
            <a:extLst>
              <a:ext uri="{FF2B5EF4-FFF2-40B4-BE49-F238E27FC236}">
                <a16:creationId xmlns:a16="http://schemas.microsoft.com/office/drawing/2014/main" id="{306470BE-0099-4837-81EA-2838E0D6D3DC}"/>
              </a:ext>
            </a:extLst>
          </p:cNvPr>
          <p:cNvPicPr>
            <a:picLocks noChangeAspect="1"/>
          </p:cNvPicPr>
          <p:nvPr/>
        </p:nvPicPr>
        <p:blipFill>
          <a:blip r:embed="rId5"/>
          <a:stretch>
            <a:fillRect/>
          </a:stretch>
        </p:blipFill>
        <p:spPr>
          <a:xfrm>
            <a:off x="8287986" y="2740112"/>
            <a:ext cx="2466976" cy="3334476"/>
          </a:xfrm>
          <a:prstGeom prst="rect">
            <a:avLst/>
          </a:prstGeom>
        </p:spPr>
      </p:pic>
    </p:spTree>
    <p:extLst>
      <p:ext uri="{BB962C8B-B14F-4D97-AF65-F5344CB8AC3E}">
        <p14:creationId xmlns:p14="http://schemas.microsoft.com/office/powerpoint/2010/main" val="379927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E69B-4F55-4F16-915E-FE278A4CF364}"/>
              </a:ext>
            </a:extLst>
          </p:cNvPr>
          <p:cNvSpPr>
            <a:spLocks noGrp="1"/>
          </p:cNvSpPr>
          <p:nvPr>
            <p:ph type="title"/>
          </p:nvPr>
        </p:nvSpPr>
        <p:spPr>
          <a:xfrm>
            <a:off x="2809874" y="365125"/>
            <a:ext cx="8543926" cy="1325563"/>
          </a:xfrm>
        </p:spPr>
        <p:txBody>
          <a:bodyPr/>
          <a:lstStyle/>
          <a:p>
            <a:pPr algn="ctr"/>
            <a:r>
              <a:rPr lang="en-US" b="1" dirty="0">
                <a:solidFill>
                  <a:schemeClr val="accent2">
                    <a:lumMod val="75000"/>
                  </a:schemeClr>
                </a:solidFill>
              </a:rPr>
              <a:t>Coaching Philosophy</a:t>
            </a:r>
          </a:p>
        </p:txBody>
      </p:sp>
      <p:sp>
        <p:nvSpPr>
          <p:cNvPr id="3" name="Content Placeholder 2">
            <a:extLst>
              <a:ext uri="{FF2B5EF4-FFF2-40B4-BE49-F238E27FC236}">
                <a16:creationId xmlns:a16="http://schemas.microsoft.com/office/drawing/2014/main" id="{343448A2-DCF7-4CC1-B229-9F6B59B75A67}"/>
              </a:ext>
            </a:extLst>
          </p:cNvPr>
          <p:cNvSpPr>
            <a:spLocks noGrp="1"/>
          </p:cNvSpPr>
          <p:nvPr>
            <p:ph idx="1"/>
          </p:nvPr>
        </p:nvSpPr>
        <p:spPr>
          <a:xfrm>
            <a:off x="5610228" y="1690688"/>
            <a:ext cx="3771898" cy="4351338"/>
          </a:xfrm>
        </p:spPr>
        <p:txBody>
          <a:bodyPr>
            <a:normAutofit lnSpcReduction="10000"/>
          </a:bodyPr>
          <a:lstStyle/>
          <a:p>
            <a:pPr marL="0" indent="0" algn="just">
              <a:buNone/>
            </a:pPr>
            <a:r>
              <a:rPr lang="en-US" sz="3200" b="1" dirty="0">
                <a:latin typeface="Garamond" panose="02020404030301010803" pitchFamily="18" charset="0"/>
              </a:rPr>
              <a:t>C</a:t>
            </a:r>
            <a:r>
              <a:rPr lang="en-US" dirty="0">
                <a:latin typeface="Garamond" panose="02020404030301010803" pitchFamily="18" charset="0"/>
              </a:rPr>
              <a:t>onditioning</a:t>
            </a:r>
          </a:p>
          <a:p>
            <a:pPr marL="0" indent="0" algn="just">
              <a:buNone/>
            </a:pPr>
            <a:r>
              <a:rPr lang="en-US" sz="3200" b="1" dirty="0">
                <a:latin typeface="Garamond" panose="02020404030301010803" pitchFamily="18" charset="0"/>
              </a:rPr>
              <a:t>H</a:t>
            </a:r>
            <a:r>
              <a:rPr lang="en-US" dirty="0">
                <a:latin typeface="Garamond" panose="02020404030301010803" pitchFamily="18" charset="0"/>
              </a:rPr>
              <a:t>ealthy Lifestyle</a:t>
            </a:r>
          </a:p>
          <a:p>
            <a:pPr marL="0" indent="0" algn="just">
              <a:buNone/>
            </a:pPr>
            <a:r>
              <a:rPr lang="en-US" sz="3200" b="1" dirty="0">
                <a:latin typeface="Garamond" panose="02020404030301010803" pitchFamily="18" charset="0"/>
              </a:rPr>
              <a:t>A</a:t>
            </a:r>
            <a:r>
              <a:rPr lang="en-US" dirty="0">
                <a:latin typeface="Garamond" panose="02020404030301010803" pitchFamily="18" charset="0"/>
              </a:rPr>
              <a:t>cademic Performance</a:t>
            </a:r>
          </a:p>
          <a:p>
            <a:pPr marL="0" indent="0" algn="just">
              <a:buNone/>
            </a:pPr>
            <a:r>
              <a:rPr lang="en-US" sz="3200" b="1" dirty="0">
                <a:latin typeface="Garamond" panose="02020404030301010803" pitchFamily="18" charset="0"/>
              </a:rPr>
              <a:t>R</a:t>
            </a:r>
            <a:r>
              <a:rPr lang="en-US" dirty="0">
                <a:latin typeface="Garamond" panose="02020404030301010803" pitchFamily="18" charset="0"/>
              </a:rPr>
              <a:t>espect</a:t>
            </a:r>
          </a:p>
          <a:p>
            <a:pPr marL="0" indent="0" algn="just">
              <a:buNone/>
            </a:pPr>
            <a:r>
              <a:rPr lang="en-US" sz="3200" b="1" dirty="0">
                <a:latin typeface="Garamond" panose="02020404030301010803" pitchFamily="18" charset="0"/>
              </a:rPr>
              <a:t>G</a:t>
            </a:r>
            <a:r>
              <a:rPr lang="en-US" dirty="0">
                <a:latin typeface="Garamond" panose="02020404030301010803" pitchFamily="18" charset="0"/>
              </a:rPr>
              <a:t>rowth Mindset</a:t>
            </a:r>
          </a:p>
          <a:p>
            <a:pPr marL="0" indent="0" algn="just">
              <a:buNone/>
            </a:pPr>
            <a:r>
              <a:rPr lang="en-US" sz="3200" b="1" dirty="0">
                <a:latin typeface="Garamond" panose="02020404030301010803" pitchFamily="18" charset="0"/>
              </a:rPr>
              <a:t>E</a:t>
            </a:r>
            <a:r>
              <a:rPr lang="en-US" dirty="0">
                <a:latin typeface="Garamond" panose="02020404030301010803" pitchFamily="18" charset="0"/>
              </a:rPr>
              <a:t>xcellence as habit</a:t>
            </a:r>
          </a:p>
          <a:p>
            <a:pPr marL="0" indent="0" algn="just">
              <a:buNone/>
            </a:pPr>
            <a:r>
              <a:rPr lang="en-US" sz="3200" b="1" dirty="0">
                <a:latin typeface="Garamond" panose="02020404030301010803" pitchFamily="18" charset="0"/>
              </a:rPr>
              <a:t>R</a:t>
            </a:r>
            <a:r>
              <a:rPr lang="en-US" dirty="0">
                <a:latin typeface="Garamond" panose="02020404030301010803" pitchFamily="18" charset="0"/>
              </a:rPr>
              <a:t>elationships</a:t>
            </a:r>
          </a:p>
          <a:p>
            <a:pPr marL="0" indent="0" algn="just">
              <a:buNone/>
            </a:pPr>
            <a:r>
              <a:rPr lang="en-US" sz="3200" b="1" dirty="0">
                <a:latin typeface="Garamond" panose="02020404030301010803" pitchFamily="18" charset="0"/>
              </a:rPr>
              <a:t>S</a:t>
            </a:r>
            <a:r>
              <a:rPr lang="en-US" dirty="0">
                <a:latin typeface="Garamond" panose="02020404030301010803" pitchFamily="18" charset="0"/>
              </a:rPr>
              <a:t>portsmanship</a:t>
            </a:r>
          </a:p>
        </p:txBody>
      </p:sp>
      <p:pic>
        <p:nvPicPr>
          <p:cNvPr id="4" name="Picture 3">
            <a:extLst>
              <a:ext uri="{FF2B5EF4-FFF2-40B4-BE49-F238E27FC236}">
                <a16:creationId xmlns:a16="http://schemas.microsoft.com/office/drawing/2014/main" id="{06129705-DA88-43F0-8C44-22D2F9E93D7E}"/>
              </a:ext>
            </a:extLst>
          </p:cNvPr>
          <p:cNvPicPr>
            <a:picLocks noChangeAspect="1"/>
          </p:cNvPicPr>
          <p:nvPr/>
        </p:nvPicPr>
        <p:blipFill>
          <a:blip r:embed="rId2"/>
          <a:stretch>
            <a:fillRect/>
          </a:stretch>
        </p:blipFill>
        <p:spPr>
          <a:xfrm>
            <a:off x="0" y="0"/>
            <a:ext cx="2423994" cy="2026382"/>
          </a:xfrm>
          <a:prstGeom prst="rect">
            <a:avLst/>
          </a:prstGeom>
        </p:spPr>
      </p:pic>
      <p:pic>
        <p:nvPicPr>
          <p:cNvPr id="5" name="Picture 4">
            <a:extLst>
              <a:ext uri="{FF2B5EF4-FFF2-40B4-BE49-F238E27FC236}">
                <a16:creationId xmlns:a16="http://schemas.microsoft.com/office/drawing/2014/main" id="{6BD24957-E716-46DF-B0AB-0777B8AD2B20}"/>
              </a:ext>
            </a:extLst>
          </p:cNvPr>
          <p:cNvPicPr>
            <a:picLocks noChangeAspect="1"/>
          </p:cNvPicPr>
          <p:nvPr/>
        </p:nvPicPr>
        <p:blipFill>
          <a:blip r:embed="rId3"/>
          <a:stretch>
            <a:fillRect/>
          </a:stretch>
        </p:blipFill>
        <p:spPr>
          <a:xfrm>
            <a:off x="168565" y="4407351"/>
            <a:ext cx="2086864" cy="2450649"/>
          </a:xfrm>
          <a:prstGeom prst="rect">
            <a:avLst/>
          </a:prstGeom>
        </p:spPr>
      </p:pic>
      <p:sp>
        <p:nvSpPr>
          <p:cNvPr id="6" name="TextBox 5">
            <a:extLst>
              <a:ext uri="{FF2B5EF4-FFF2-40B4-BE49-F238E27FC236}">
                <a16:creationId xmlns:a16="http://schemas.microsoft.com/office/drawing/2014/main" id="{9B563612-C98C-4473-811E-03D15633B1FE}"/>
              </a:ext>
            </a:extLst>
          </p:cNvPr>
          <p:cNvSpPr txBox="1"/>
          <p:nvPr/>
        </p:nvSpPr>
        <p:spPr>
          <a:xfrm>
            <a:off x="45184" y="2062039"/>
            <a:ext cx="2333625" cy="2308324"/>
          </a:xfrm>
          <a:prstGeom prst="rect">
            <a:avLst/>
          </a:prstGeom>
          <a:noFill/>
        </p:spPr>
        <p:txBody>
          <a:bodyPr wrap="square" rtlCol="0">
            <a:spAutoFit/>
          </a:bodyPr>
          <a:lstStyle/>
          <a:p>
            <a:pPr marL="0" indent="0" algn="ctr">
              <a:buNone/>
            </a:pPr>
            <a:r>
              <a:rPr lang="en-US" b="0" i="0" dirty="0">
                <a:solidFill>
                  <a:srgbClr val="101010"/>
                </a:solidFill>
                <a:effectLst/>
                <a:latin typeface="Tempus Sans ITC" panose="04020404030D07020202" pitchFamily="82" charset="0"/>
                <a:cs typeface="Cavolini" panose="020B0502040204020203" pitchFamily="66" charset="0"/>
              </a:rPr>
              <a:t>“Success is no accident. It is hard work, perseverance, learning, studying, sacrifice and most of all, love of what you are doing or learning to do.” – </a:t>
            </a:r>
            <a:r>
              <a:rPr lang="en-US" b="0" i="0" dirty="0">
                <a:solidFill>
                  <a:srgbClr val="202124"/>
                </a:solidFill>
                <a:effectLst/>
                <a:latin typeface="Tempus Sans ITC" panose="04020404030D07020202" pitchFamily="82" charset="0"/>
              </a:rPr>
              <a:t>Pelé</a:t>
            </a:r>
            <a:r>
              <a:rPr lang="en-US" b="0" i="0" dirty="0">
                <a:solidFill>
                  <a:srgbClr val="101010"/>
                </a:solidFill>
                <a:effectLst/>
                <a:latin typeface="Tempus Sans ITC" panose="04020404030D07020202" pitchFamily="82" charset="0"/>
                <a:cs typeface="Cavolini" panose="020B0502040204020203" pitchFamily="66" charset="0"/>
              </a:rPr>
              <a:t> </a:t>
            </a:r>
            <a:endParaRPr lang="en-US" dirty="0">
              <a:latin typeface="Tempus Sans ITC" panose="04020404030D07020202" pitchFamily="82" charset="0"/>
              <a:cs typeface="Cavolini" panose="020B0502040204020203" pitchFamily="66" charset="0"/>
            </a:endParaRPr>
          </a:p>
        </p:txBody>
      </p:sp>
      <p:cxnSp>
        <p:nvCxnSpPr>
          <p:cNvPr id="8" name="Straight Connector 7">
            <a:extLst>
              <a:ext uri="{FF2B5EF4-FFF2-40B4-BE49-F238E27FC236}">
                <a16:creationId xmlns:a16="http://schemas.microsoft.com/office/drawing/2014/main" id="{025AB44F-FA45-4267-B7D9-1ACDC9EAEDA0}"/>
              </a:ext>
            </a:extLst>
          </p:cNvPr>
          <p:cNvCxnSpPr/>
          <p:nvPr/>
        </p:nvCxnSpPr>
        <p:spPr>
          <a:xfrm>
            <a:off x="2367288" y="0"/>
            <a:ext cx="0" cy="68580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862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E69B-4F55-4F16-915E-FE278A4CF364}"/>
              </a:ext>
            </a:extLst>
          </p:cNvPr>
          <p:cNvSpPr>
            <a:spLocks noGrp="1"/>
          </p:cNvSpPr>
          <p:nvPr>
            <p:ph type="title"/>
          </p:nvPr>
        </p:nvSpPr>
        <p:spPr>
          <a:xfrm>
            <a:off x="2809874" y="365125"/>
            <a:ext cx="8543926" cy="1325563"/>
          </a:xfrm>
        </p:spPr>
        <p:txBody>
          <a:bodyPr/>
          <a:lstStyle/>
          <a:p>
            <a:pPr algn="ctr"/>
            <a:r>
              <a:rPr lang="en-US" b="1" dirty="0">
                <a:solidFill>
                  <a:schemeClr val="accent2">
                    <a:lumMod val="75000"/>
                  </a:schemeClr>
                </a:solidFill>
              </a:rPr>
              <a:t>Coaching Philosophy</a:t>
            </a:r>
          </a:p>
        </p:txBody>
      </p:sp>
      <p:sp>
        <p:nvSpPr>
          <p:cNvPr id="3" name="Content Placeholder 2">
            <a:extLst>
              <a:ext uri="{FF2B5EF4-FFF2-40B4-BE49-F238E27FC236}">
                <a16:creationId xmlns:a16="http://schemas.microsoft.com/office/drawing/2014/main" id="{343448A2-DCF7-4CC1-B229-9F6B59B75A67}"/>
              </a:ext>
            </a:extLst>
          </p:cNvPr>
          <p:cNvSpPr>
            <a:spLocks noGrp="1"/>
          </p:cNvSpPr>
          <p:nvPr>
            <p:ph idx="1"/>
          </p:nvPr>
        </p:nvSpPr>
        <p:spPr>
          <a:xfrm>
            <a:off x="2809874" y="1825625"/>
            <a:ext cx="8543925" cy="4351338"/>
          </a:xfrm>
        </p:spPr>
        <p:txBody>
          <a:bodyPr>
            <a:normAutofit lnSpcReduction="10000"/>
          </a:bodyPr>
          <a:lstStyle/>
          <a:p>
            <a:r>
              <a:rPr lang="en-US" b="1" dirty="0">
                <a:latin typeface="Garamond" panose="02020404030301010803" pitchFamily="18" charset="0"/>
              </a:rPr>
              <a:t>Conditioning</a:t>
            </a:r>
            <a:r>
              <a:rPr lang="en-US" dirty="0">
                <a:latin typeface="Garamond" panose="02020404030301010803" pitchFamily="18" charset="0"/>
              </a:rPr>
              <a:t> – build strength, develop endurance and increase power throughout the season</a:t>
            </a:r>
            <a:br>
              <a:rPr lang="en-US" dirty="0">
                <a:latin typeface="Garamond" panose="02020404030301010803" pitchFamily="18" charset="0"/>
              </a:rPr>
            </a:br>
            <a:endParaRPr lang="en-US" dirty="0">
              <a:latin typeface="Garamond" panose="02020404030301010803" pitchFamily="18" charset="0"/>
            </a:endParaRPr>
          </a:p>
          <a:p>
            <a:r>
              <a:rPr lang="en-US" b="1" dirty="0">
                <a:latin typeface="Garamond" panose="02020404030301010803" pitchFamily="18" charset="0"/>
              </a:rPr>
              <a:t>Healthy Lifestyle</a:t>
            </a:r>
            <a:r>
              <a:rPr lang="en-US" dirty="0">
                <a:latin typeface="Garamond" panose="02020404030301010803" pitchFamily="18" charset="0"/>
              </a:rPr>
              <a:t> – sleep in cool environment with no technology, eating carbohydrates/protein, and hydrate</a:t>
            </a:r>
            <a:br>
              <a:rPr lang="en-US" dirty="0">
                <a:latin typeface="Garamond" panose="02020404030301010803" pitchFamily="18" charset="0"/>
              </a:rPr>
            </a:br>
            <a:endParaRPr lang="en-US" dirty="0">
              <a:latin typeface="Garamond" panose="02020404030301010803" pitchFamily="18" charset="0"/>
            </a:endParaRPr>
          </a:p>
          <a:p>
            <a:r>
              <a:rPr lang="en-US" b="1" dirty="0">
                <a:latin typeface="Garamond" panose="02020404030301010803" pitchFamily="18" charset="0"/>
              </a:rPr>
              <a:t>Academic Performance</a:t>
            </a:r>
            <a:r>
              <a:rPr lang="en-US" dirty="0">
                <a:latin typeface="Garamond" panose="02020404030301010803" pitchFamily="18" charset="0"/>
              </a:rPr>
              <a:t> – prioritize classes, maintain A’s and B’s, use Fridays for tutoring and make-up work</a:t>
            </a:r>
            <a:br>
              <a:rPr lang="en-US" dirty="0">
                <a:latin typeface="Garamond" panose="02020404030301010803" pitchFamily="18" charset="0"/>
              </a:rPr>
            </a:br>
            <a:endParaRPr lang="en-US" dirty="0">
              <a:latin typeface="Garamond" panose="02020404030301010803" pitchFamily="18" charset="0"/>
            </a:endParaRPr>
          </a:p>
          <a:p>
            <a:r>
              <a:rPr lang="en-US" b="1" dirty="0">
                <a:latin typeface="Garamond" panose="02020404030301010803" pitchFamily="18" charset="0"/>
              </a:rPr>
              <a:t>Respect</a:t>
            </a:r>
            <a:r>
              <a:rPr lang="en-US" dirty="0">
                <a:latin typeface="Garamond" panose="02020404030301010803" pitchFamily="18" charset="0"/>
              </a:rPr>
              <a:t> – hold your teammates, coaches, and the game in high regard throughout the year</a:t>
            </a:r>
          </a:p>
        </p:txBody>
      </p:sp>
      <p:pic>
        <p:nvPicPr>
          <p:cNvPr id="4" name="Picture 3">
            <a:extLst>
              <a:ext uri="{FF2B5EF4-FFF2-40B4-BE49-F238E27FC236}">
                <a16:creationId xmlns:a16="http://schemas.microsoft.com/office/drawing/2014/main" id="{06129705-DA88-43F0-8C44-22D2F9E93D7E}"/>
              </a:ext>
            </a:extLst>
          </p:cNvPr>
          <p:cNvPicPr>
            <a:picLocks noChangeAspect="1"/>
          </p:cNvPicPr>
          <p:nvPr/>
        </p:nvPicPr>
        <p:blipFill>
          <a:blip r:embed="rId2"/>
          <a:stretch>
            <a:fillRect/>
          </a:stretch>
        </p:blipFill>
        <p:spPr>
          <a:xfrm>
            <a:off x="0" y="0"/>
            <a:ext cx="2423994" cy="2026382"/>
          </a:xfrm>
          <a:prstGeom prst="rect">
            <a:avLst/>
          </a:prstGeom>
        </p:spPr>
      </p:pic>
      <p:pic>
        <p:nvPicPr>
          <p:cNvPr id="5" name="Picture 4">
            <a:extLst>
              <a:ext uri="{FF2B5EF4-FFF2-40B4-BE49-F238E27FC236}">
                <a16:creationId xmlns:a16="http://schemas.microsoft.com/office/drawing/2014/main" id="{6BD24957-E716-46DF-B0AB-0777B8AD2B20}"/>
              </a:ext>
            </a:extLst>
          </p:cNvPr>
          <p:cNvPicPr>
            <a:picLocks noChangeAspect="1"/>
          </p:cNvPicPr>
          <p:nvPr/>
        </p:nvPicPr>
        <p:blipFill>
          <a:blip r:embed="rId3"/>
          <a:stretch>
            <a:fillRect/>
          </a:stretch>
        </p:blipFill>
        <p:spPr>
          <a:xfrm>
            <a:off x="168565" y="4407351"/>
            <a:ext cx="2086864" cy="2450649"/>
          </a:xfrm>
          <a:prstGeom prst="rect">
            <a:avLst/>
          </a:prstGeom>
        </p:spPr>
      </p:pic>
      <p:sp>
        <p:nvSpPr>
          <p:cNvPr id="6" name="TextBox 5">
            <a:extLst>
              <a:ext uri="{FF2B5EF4-FFF2-40B4-BE49-F238E27FC236}">
                <a16:creationId xmlns:a16="http://schemas.microsoft.com/office/drawing/2014/main" id="{9B563612-C98C-4473-811E-03D15633B1FE}"/>
              </a:ext>
            </a:extLst>
          </p:cNvPr>
          <p:cNvSpPr txBox="1"/>
          <p:nvPr/>
        </p:nvSpPr>
        <p:spPr>
          <a:xfrm>
            <a:off x="45184" y="2062039"/>
            <a:ext cx="2333625" cy="2308324"/>
          </a:xfrm>
          <a:prstGeom prst="rect">
            <a:avLst/>
          </a:prstGeom>
          <a:noFill/>
        </p:spPr>
        <p:txBody>
          <a:bodyPr wrap="square" rtlCol="0">
            <a:spAutoFit/>
          </a:bodyPr>
          <a:lstStyle/>
          <a:p>
            <a:pPr marL="0" indent="0" algn="ctr">
              <a:buNone/>
            </a:pPr>
            <a:r>
              <a:rPr lang="en-US" b="0" i="0" dirty="0">
                <a:solidFill>
                  <a:srgbClr val="101010"/>
                </a:solidFill>
                <a:effectLst/>
                <a:latin typeface="Tempus Sans ITC" panose="04020404030D07020202" pitchFamily="82" charset="0"/>
                <a:cs typeface="Cavolini" panose="020B0502040204020203" pitchFamily="66" charset="0"/>
              </a:rPr>
              <a:t>“Success is no accident. It is hard work, perseverance, learning, studying, sacrifice and most of all, love of what you are doing or learning to do.” – </a:t>
            </a:r>
            <a:r>
              <a:rPr lang="en-US" b="0" i="0" dirty="0">
                <a:solidFill>
                  <a:srgbClr val="202124"/>
                </a:solidFill>
                <a:effectLst/>
                <a:latin typeface="Tempus Sans ITC" panose="04020404030D07020202" pitchFamily="82" charset="0"/>
              </a:rPr>
              <a:t>Pelé</a:t>
            </a:r>
            <a:r>
              <a:rPr lang="en-US" b="0" i="0" dirty="0">
                <a:solidFill>
                  <a:srgbClr val="101010"/>
                </a:solidFill>
                <a:effectLst/>
                <a:latin typeface="Tempus Sans ITC" panose="04020404030D07020202" pitchFamily="82" charset="0"/>
                <a:cs typeface="Cavolini" panose="020B0502040204020203" pitchFamily="66" charset="0"/>
              </a:rPr>
              <a:t> </a:t>
            </a:r>
            <a:endParaRPr lang="en-US" dirty="0">
              <a:latin typeface="Tempus Sans ITC" panose="04020404030D07020202" pitchFamily="82" charset="0"/>
              <a:cs typeface="Cavolini" panose="020B0502040204020203" pitchFamily="66" charset="0"/>
            </a:endParaRPr>
          </a:p>
        </p:txBody>
      </p:sp>
      <p:cxnSp>
        <p:nvCxnSpPr>
          <p:cNvPr id="8" name="Straight Connector 7">
            <a:extLst>
              <a:ext uri="{FF2B5EF4-FFF2-40B4-BE49-F238E27FC236}">
                <a16:creationId xmlns:a16="http://schemas.microsoft.com/office/drawing/2014/main" id="{025AB44F-FA45-4267-B7D9-1ACDC9EAEDA0}"/>
              </a:ext>
            </a:extLst>
          </p:cNvPr>
          <p:cNvCxnSpPr/>
          <p:nvPr/>
        </p:nvCxnSpPr>
        <p:spPr>
          <a:xfrm>
            <a:off x="2367288" y="0"/>
            <a:ext cx="0" cy="68580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5349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E69B-4F55-4F16-915E-FE278A4CF364}"/>
              </a:ext>
            </a:extLst>
          </p:cNvPr>
          <p:cNvSpPr>
            <a:spLocks noGrp="1"/>
          </p:cNvSpPr>
          <p:nvPr>
            <p:ph type="title"/>
          </p:nvPr>
        </p:nvSpPr>
        <p:spPr>
          <a:xfrm>
            <a:off x="2809874" y="365125"/>
            <a:ext cx="8543926" cy="1325563"/>
          </a:xfrm>
        </p:spPr>
        <p:txBody>
          <a:bodyPr/>
          <a:lstStyle/>
          <a:p>
            <a:pPr algn="ctr"/>
            <a:r>
              <a:rPr lang="en-US" b="1" dirty="0">
                <a:solidFill>
                  <a:schemeClr val="accent2">
                    <a:lumMod val="75000"/>
                  </a:schemeClr>
                </a:solidFill>
              </a:rPr>
              <a:t>Coaching Philosophy</a:t>
            </a:r>
          </a:p>
        </p:txBody>
      </p:sp>
      <p:sp>
        <p:nvSpPr>
          <p:cNvPr id="3" name="Content Placeholder 2">
            <a:extLst>
              <a:ext uri="{FF2B5EF4-FFF2-40B4-BE49-F238E27FC236}">
                <a16:creationId xmlns:a16="http://schemas.microsoft.com/office/drawing/2014/main" id="{343448A2-DCF7-4CC1-B229-9F6B59B75A67}"/>
              </a:ext>
            </a:extLst>
          </p:cNvPr>
          <p:cNvSpPr>
            <a:spLocks noGrp="1"/>
          </p:cNvSpPr>
          <p:nvPr>
            <p:ph idx="1"/>
          </p:nvPr>
        </p:nvSpPr>
        <p:spPr>
          <a:xfrm>
            <a:off x="2809874" y="1825625"/>
            <a:ext cx="8543925" cy="4351338"/>
          </a:xfrm>
        </p:spPr>
        <p:txBody>
          <a:bodyPr>
            <a:normAutofit lnSpcReduction="10000"/>
          </a:bodyPr>
          <a:lstStyle/>
          <a:p>
            <a:r>
              <a:rPr lang="en-US" b="1" dirty="0">
                <a:latin typeface="Garamond" panose="02020404030301010803" pitchFamily="18" charset="0"/>
              </a:rPr>
              <a:t>Growth Mindset </a:t>
            </a:r>
            <a:r>
              <a:rPr lang="en-US" dirty="0">
                <a:latin typeface="Garamond" panose="02020404030301010803" pitchFamily="18" charset="0"/>
              </a:rPr>
              <a:t>– believe that talent is ever growing, embrace feedback, and view challenges as opportunities</a:t>
            </a:r>
            <a:br>
              <a:rPr lang="en-US" dirty="0">
                <a:latin typeface="Garamond" panose="02020404030301010803" pitchFamily="18" charset="0"/>
              </a:rPr>
            </a:br>
            <a:endParaRPr lang="en-US" dirty="0">
              <a:latin typeface="Garamond" panose="02020404030301010803" pitchFamily="18" charset="0"/>
            </a:endParaRPr>
          </a:p>
          <a:p>
            <a:r>
              <a:rPr lang="en-US" b="1" dirty="0">
                <a:latin typeface="Garamond" panose="02020404030301010803" pitchFamily="18" charset="0"/>
              </a:rPr>
              <a:t>Excellence</a:t>
            </a:r>
            <a:r>
              <a:rPr lang="en-US" dirty="0">
                <a:latin typeface="Garamond" panose="02020404030301010803" pitchFamily="18" charset="0"/>
              </a:rPr>
              <a:t> (as habit) – treat practice and games the same, allow repetition to build habit, and consider your goals</a:t>
            </a:r>
            <a:br>
              <a:rPr lang="en-US" dirty="0">
                <a:latin typeface="Garamond" panose="02020404030301010803" pitchFamily="18" charset="0"/>
              </a:rPr>
            </a:br>
            <a:endParaRPr lang="en-US" dirty="0">
              <a:latin typeface="Garamond" panose="02020404030301010803" pitchFamily="18" charset="0"/>
            </a:endParaRPr>
          </a:p>
          <a:p>
            <a:r>
              <a:rPr lang="en-US" b="1" dirty="0">
                <a:latin typeface="Garamond" panose="02020404030301010803" pitchFamily="18" charset="0"/>
              </a:rPr>
              <a:t>Relationships</a:t>
            </a:r>
            <a:r>
              <a:rPr lang="en-US" dirty="0">
                <a:latin typeface="Garamond" panose="02020404030301010803" pitchFamily="18" charset="0"/>
              </a:rPr>
              <a:t> – get to know your team, encourage each other on and off the field and focus on teamwork</a:t>
            </a:r>
            <a:br>
              <a:rPr lang="en-US" dirty="0">
                <a:latin typeface="Garamond" panose="02020404030301010803" pitchFamily="18" charset="0"/>
              </a:rPr>
            </a:br>
            <a:endParaRPr lang="en-US" dirty="0">
              <a:latin typeface="Garamond" panose="02020404030301010803" pitchFamily="18" charset="0"/>
            </a:endParaRPr>
          </a:p>
          <a:p>
            <a:r>
              <a:rPr lang="en-US" b="1" dirty="0">
                <a:latin typeface="Garamond" panose="02020404030301010803" pitchFamily="18" charset="0"/>
              </a:rPr>
              <a:t>Sportsmanship</a:t>
            </a:r>
            <a:r>
              <a:rPr lang="en-US" dirty="0">
                <a:latin typeface="Garamond" panose="02020404030301010803" pitchFamily="18" charset="0"/>
              </a:rPr>
              <a:t> – “win with class, lose with dignity,” shake hands with opposing players, respect the sport</a:t>
            </a:r>
          </a:p>
        </p:txBody>
      </p:sp>
      <p:pic>
        <p:nvPicPr>
          <p:cNvPr id="4" name="Picture 3">
            <a:extLst>
              <a:ext uri="{FF2B5EF4-FFF2-40B4-BE49-F238E27FC236}">
                <a16:creationId xmlns:a16="http://schemas.microsoft.com/office/drawing/2014/main" id="{06129705-DA88-43F0-8C44-22D2F9E93D7E}"/>
              </a:ext>
            </a:extLst>
          </p:cNvPr>
          <p:cNvPicPr>
            <a:picLocks noChangeAspect="1"/>
          </p:cNvPicPr>
          <p:nvPr/>
        </p:nvPicPr>
        <p:blipFill>
          <a:blip r:embed="rId2"/>
          <a:stretch>
            <a:fillRect/>
          </a:stretch>
        </p:blipFill>
        <p:spPr>
          <a:xfrm>
            <a:off x="0" y="0"/>
            <a:ext cx="2423994" cy="2026382"/>
          </a:xfrm>
          <a:prstGeom prst="rect">
            <a:avLst/>
          </a:prstGeom>
        </p:spPr>
      </p:pic>
      <p:pic>
        <p:nvPicPr>
          <p:cNvPr id="5" name="Picture 4">
            <a:extLst>
              <a:ext uri="{FF2B5EF4-FFF2-40B4-BE49-F238E27FC236}">
                <a16:creationId xmlns:a16="http://schemas.microsoft.com/office/drawing/2014/main" id="{6BD24957-E716-46DF-B0AB-0777B8AD2B20}"/>
              </a:ext>
            </a:extLst>
          </p:cNvPr>
          <p:cNvPicPr>
            <a:picLocks noChangeAspect="1"/>
          </p:cNvPicPr>
          <p:nvPr/>
        </p:nvPicPr>
        <p:blipFill>
          <a:blip r:embed="rId3"/>
          <a:stretch>
            <a:fillRect/>
          </a:stretch>
        </p:blipFill>
        <p:spPr>
          <a:xfrm>
            <a:off x="168565" y="4407351"/>
            <a:ext cx="2086864" cy="2450649"/>
          </a:xfrm>
          <a:prstGeom prst="rect">
            <a:avLst/>
          </a:prstGeom>
        </p:spPr>
      </p:pic>
      <p:sp>
        <p:nvSpPr>
          <p:cNvPr id="6" name="TextBox 5">
            <a:extLst>
              <a:ext uri="{FF2B5EF4-FFF2-40B4-BE49-F238E27FC236}">
                <a16:creationId xmlns:a16="http://schemas.microsoft.com/office/drawing/2014/main" id="{9B563612-C98C-4473-811E-03D15633B1FE}"/>
              </a:ext>
            </a:extLst>
          </p:cNvPr>
          <p:cNvSpPr txBox="1"/>
          <p:nvPr/>
        </p:nvSpPr>
        <p:spPr>
          <a:xfrm>
            <a:off x="45184" y="2062039"/>
            <a:ext cx="2333625" cy="2308324"/>
          </a:xfrm>
          <a:prstGeom prst="rect">
            <a:avLst/>
          </a:prstGeom>
          <a:noFill/>
        </p:spPr>
        <p:txBody>
          <a:bodyPr wrap="square" rtlCol="0">
            <a:spAutoFit/>
          </a:bodyPr>
          <a:lstStyle/>
          <a:p>
            <a:pPr marL="0" indent="0" algn="ctr">
              <a:buNone/>
            </a:pPr>
            <a:r>
              <a:rPr lang="en-US" b="0" i="0" dirty="0">
                <a:solidFill>
                  <a:srgbClr val="101010"/>
                </a:solidFill>
                <a:effectLst/>
                <a:latin typeface="Tempus Sans ITC" panose="04020404030D07020202" pitchFamily="82" charset="0"/>
                <a:cs typeface="Cavolini" panose="020B0502040204020203" pitchFamily="66" charset="0"/>
              </a:rPr>
              <a:t>“Success is no accident. It is hard work, perseverance, learning, studying, sacrifice and most of all, love of what you are doing or learning to do.” – </a:t>
            </a:r>
            <a:r>
              <a:rPr lang="en-US" b="0" i="0" dirty="0">
                <a:solidFill>
                  <a:srgbClr val="202124"/>
                </a:solidFill>
                <a:effectLst/>
                <a:latin typeface="Tempus Sans ITC" panose="04020404030D07020202" pitchFamily="82" charset="0"/>
              </a:rPr>
              <a:t>Pelé</a:t>
            </a:r>
            <a:r>
              <a:rPr lang="en-US" b="0" i="0" dirty="0">
                <a:solidFill>
                  <a:srgbClr val="101010"/>
                </a:solidFill>
                <a:effectLst/>
                <a:latin typeface="Tempus Sans ITC" panose="04020404030D07020202" pitchFamily="82" charset="0"/>
                <a:cs typeface="Cavolini" panose="020B0502040204020203" pitchFamily="66" charset="0"/>
              </a:rPr>
              <a:t> </a:t>
            </a:r>
            <a:endParaRPr lang="en-US" dirty="0">
              <a:latin typeface="Tempus Sans ITC" panose="04020404030D07020202" pitchFamily="82" charset="0"/>
              <a:cs typeface="Cavolini" panose="020B0502040204020203" pitchFamily="66" charset="0"/>
            </a:endParaRPr>
          </a:p>
        </p:txBody>
      </p:sp>
      <p:cxnSp>
        <p:nvCxnSpPr>
          <p:cNvPr id="8" name="Straight Connector 7">
            <a:extLst>
              <a:ext uri="{FF2B5EF4-FFF2-40B4-BE49-F238E27FC236}">
                <a16:creationId xmlns:a16="http://schemas.microsoft.com/office/drawing/2014/main" id="{025AB44F-FA45-4267-B7D9-1ACDC9EAEDA0}"/>
              </a:ext>
            </a:extLst>
          </p:cNvPr>
          <p:cNvCxnSpPr/>
          <p:nvPr/>
        </p:nvCxnSpPr>
        <p:spPr>
          <a:xfrm>
            <a:off x="2367288" y="0"/>
            <a:ext cx="0" cy="68580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11504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E69B-4F55-4F16-915E-FE278A4CF364}"/>
              </a:ext>
            </a:extLst>
          </p:cNvPr>
          <p:cNvSpPr>
            <a:spLocks noGrp="1"/>
          </p:cNvSpPr>
          <p:nvPr>
            <p:ph type="title"/>
          </p:nvPr>
        </p:nvSpPr>
        <p:spPr>
          <a:xfrm>
            <a:off x="2809874" y="365125"/>
            <a:ext cx="8543926" cy="1325563"/>
          </a:xfrm>
        </p:spPr>
        <p:txBody>
          <a:bodyPr/>
          <a:lstStyle/>
          <a:p>
            <a:pPr algn="ctr"/>
            <a:r>
              <a:rPr lang="en-US" b="1" dirty="0">
                <a:solidFill>
                  <a:schemeClr val="accent2">
                    <a:lumMod val="75000"/>
                  </a:schemeClr>
                </a:solidFill>
              </a:rPr>
              <a:t>Rules &amp; Expectations</a:t>
            </a:r>
          </a:p>
        </p:txBody>
      </p:sp>
      <p:sp>
        <p:nvSpPr>
          <p:cNvPr id="3" name="Content Placeholder 2">
            <a:extLst>
              <a:ext uri="{FF2B5EF4-FFF2-40B4-BE49-F238E27FC236}">
                <a16:creationId xmlns:a16="http://schemas.microsoft.com/office/drawing/2014/main" id="{343448A2-DCF7-4CC1-B229-9F6B59B75A67}"/>
              </a:ext>
            </a:extLst>
          </p:cNvPr>
          <p:cNvSpPr>
            <a:spLocks noGrp="1"/>
          </p:cNvSpPr>
          <p:nvPr>
            <p:ph idx="1"/>
          </p:nvPr>
        </p:nvSpPr>
        <p:spPr>
          <a:xfrm>
            <a:off x="2809874" y="1690687"/>
            <a:ext cx="8543925" cy="4802187"/>
          </a:xfrm>
        </p:spPr>
        <p:txBody>
          <a:bodyPr>
            <a:normAutofit lnSpcReduction="10000"/>
          </a:bodyPr>
          <a:lstStyle/>
          <a:p>
            <a:pPr>
              <a:buFont typeface="Wingdings" panose="05000000000000000000" pitchFamily="2" charset="2"/>
              <a:buChar char="Ø"/>
            </a:pPr>
            <a:r>
              <a:rPr lang="en-US" sz="3000" b="1" dirty="0">
                <a:latin typeface="Garamond" panose="02020404030301010803" pitchFamily="18" charset="0"/>
              </a:rPr>
              <a:t>General</a:t>
            </a:r>
            <a:endParaRPr lang="en-US" sz="2600" b="1" dirty="0">
              <a:latin typeface="Garamond" panose="02020404030301010803" pitchFamily="18" charset="0"/>
            </a:endParaRPr>
          </a:p>
          <a:p>
            <a:pPr lvl="1">
              <a:buFont typeface="Courier New" panose="02070309020205020404" pitchFamily="49" charset="0"/>
              <a:buChar char="o"/>
            </a:pPr>
            <a:r>
              <a:rPr lang="en-US" sz="2600" dirty="0">
                <a:latin typeface="Garamond" panose="02020404030301010803" pitchFamily="18" charset="0"/>
              </a:rPr>
              <a:t>Eligibility</a:t>
            </a:r>
            <a:endParaRPr lang="en-US" sz="2200" dirty="0">
              <a:latin typeface="Garamond" panose="02020404030301010803" pitchFamily="18" charset="0"/>
            </a:endParaRPr>
          </a:p>
          <a:p>
            <a:pPr lvl="2"/>
            <a:r>
              <a:rPr lang="en-US" sz="2200" dirty="0">
                <a:latin typeface="Garamond" panose="02020404030301010803" pitchFamily="18" charset="0"/>
              </a:rPr>
              <a:t>Per school policy, students must maintain a minimum of a C average to remain eligible to play on the team</a:t>
            </a:r>
          </a:p>
          <a:p>
            <a:pPr lvl="2"/>
            <a:r>
              <a:rPr lang="en-US" sz="2200" dirty="0">
                <a:latin typeface="Garamond" panose="02020404030301010803" pitchFamily="18" charset="0"/>
              </a:rPr>
              <a:t>Students absent from school, recovering from illness, or suspected of having a concussion cannot play in practice or games</a:t>
            </a:r>
          </a:p>
          <a:p>
            <a:pPr lvl="1">
              <a:buFont typeface="Courier New" panose="02070309020205020404" pitchFamily="49" charset="0"/>
              <a:buChar char="o"/>
            </a:pPr>
            <a:r>
              <a:rPr lang="en-US" sz="2600" dirty="0">
                <a:latin typeface="Garamond" panose="02020404030301010803" pitchFamily="18" charset="0"/>
              </a:rPr>
              <a:t>Philosophy</a:t>
            </a:r>
            <a:endParaRPr lang="en-US" dirty="0">
              <a:latin typeface="Garamond" panose="02020404030301010803" pitchFamily="18" charset="0"/>
            </a:endParaRPr>
          </a:p>
          <a:p>
            <a:pPr lvl="2"/>
            <a:r>
              <a:rPr lang="en-US" sz="2200" dirty="0">
                <a:latin typeface="Garamond" panose="02020404030301010803" pitchFamily="18" charset="0"/>
              </a:rPr>
              <a:t>Players are expected to follow our “chargers” philosophy throughout the season</a:t>
            </a:r>
          </a:p>
          <a:p>
            <a:pPr lvl="2"/>
            <a:r>
              <a:rPr lang="en-US" sz="2200" dirty="0">
                <a:latin typeface="Garamond" panose="02020404030301010803" pitchFamily="18" charset="0"/>
              </a:rPr>
              <a:t>Players are student-athletes (academics comes first!)</a:t>
            </a:r>
          </a:p>
          <a:p>
            <a:pPr lvl="1">
              <a:buFont typeface="Courier New" panose="02070309020205020404" pitchFamily="49" charset="0"/>
              <a:buChar char="o"/>
            </a:pPr>
            <a:r>
              <a:rPr lang="en-US" sz="2600" dirty="0">
                <a:latin typeface="Garamond" panose="02020404030301010803" pitchFamily="18" charset="0"/>
              </a:rPr>
              <a:t>Captains</a:t>
            </a:r>
            <a:endParaRPr lang="en-US" sz="2200" dirty="0">
              <a:latin typeface="Garamond" panose="02020404030301010803" pitchFamily="18" charset="0"/>
            </a:endParaRPr>
          </a:p>
          <a:p>
            <a:pPr lvl="2"/>
            <a:r>
              <a:rPr lang="en-US" sz="2200" dirty="0">
                <a:latin typeface="Garamond" panose="02020404030301010803" pitchFamily="18" charset="0"/>
              </a:rPr>
              <a:t>Our team will have two captains chosen by the players &amp; coaches</a:t>
            </a:r>
          </a:p>
          <a:p>
            <a:pPr lvl="2"/>
            <a:r>
              <a:rPr lang="en-US" sz="2200" dirty="0">
                <a:latin typeface="Garamond" panose="02020404030301010803" pitchFamily="18" charset="0"/>
              </a:rPr>
              <a:t>They will be responsible for leading stretching, cleaning up after practice, serving as role models, and the coin toss in games</a:t>
            </a:r>
          </a:p>
          <a:p>
            <a:pPr lvl="2">
              <a:buFont typeface="Courier New" panose="02070309020205020404" pitchFamily="49" charset="0"/>
              <a:buChar char="o"/>
            </a:pPr>
            <a:endParaRPr lang="en-US" sz="1800" dirty="0">
              <a:latin typeface="Garamond" panose="02020404030301010803" pitchFamily="18" charset="0"/>
            </a:endParaRPr>
          </a:p>
        </p:txBody>
      </p:sp>
      <p:pic>
        <p:nvPicPr>
          <p:cNvPr id="4" name="Picture 3">
            <a:extLst>
              <a:ext uri="{FF2B5EF4-FFF2-40B4-BE49-F238E27FC236}">
                <a16:creationId xmlns:a16="http://schemas.microsoft.com/office/drawing/2014/main" id="{06129705-DA88-43F0-8C44-22D2F9E93D7E}"/>
              </a:ext>
            </a:extLst>
          </p:cNvPr>
          <p:cNvPicPr>
            <a:picLocks noChangeAspect="1"/>
          </p:cNvPicPr>
          <p:nvPr/>
        </p:nvPicPr>
        <p:blipFill>
          <a:blip r:embed="rId2"/>
          <a:stretch>
            <a:fillRect/>
          </a:stretch>
        </p:blipFill>
        <p:spPr>
          <a:xfrm>
            <a:off x="0" y="0"/>
            <a:ext cx="2423994" cy="2026382"/>
          </a:xfrm>
          <a:prstGeom prst="rect">
            <a:avLst/>
          </a:prstGeom>
        </p:spPr>
      </p:pic>
      <p:pic>
        <p:nvPicPr>
          <p:cNvPr id="5" name="Picture 4">
            <a:extLst>
              <a:ext uri="{FF2B5EF4-FFF2-40B4-BE49-F238E27FC236}">
                <a16:creationId xmlns:a16="http://schemas.microsoft.com/office/drawing/2014/main" id="{6BD24957-E716-46DF-B0AB-0777B8AD2B20}"/>
              </a:ext>
            </a:extLst>
          </p:cNvPr>
          <p:cNvPicPr>
            <a:picLocks noChangeAspect="1"/>
          </p:cNvPicPr>
          <p:nvPr/>
        </p:nvPicPr>
        <p:blipFill>
          <a:blip r:embed="rId3"/>
          <a:stretch>
            <a:fillRect/>
          </a:stretch>
        </p:blipFill>
        <p:spPr>
          <a:xfrm>
            <a:off x="168565" y="4407351"/>
            <a:ext cx="2086864" cy="2450649"/>
          </a:xfrm>
          <a:prstGeom prst="rect">
            <a:avLst/>
          </a:prstGeom>
        </p:spPr>
      </p:pic>
      <p:sp>
        <p:nvSpPr>
          <p:cNvPr id="6" name="TextBox 5">
            <a:extLst>
              <a:ext uri="{FF2B5EF4-FFF2-40B4-BE49-F238E27FC236}">
                <a16:creationId xmlns:a16="http://schemas.microsoft.com/office/drawing/2014/main" id="{9B563612-C98C-4473-811E-03D15633B1FE}"/>
              </a:ext>
            </a:extLst>
          </p:cNvPr>
          <p:cNvSpPr txBox="1"/>
          <p:nvPr/>
        </p:nvSpPr>
        <p:spPr>
          <a:xfrm>
            <a:off x="45184" y="2062039"/>
            <a:ext cx="2333625" cy="2308324"/>
          </a:xfrm>
          <a:prstGeom prst="rect">
            <a:avLst/>
          </a:prstGeom>
          <a:noFill/>
        </p:spPr>
        <p:txBody>
          <a:bodyPr wrap="square" rtlCol="0">
            <a:spAutoFit/>
          </a:bodyPr>
          <a:lstStyle/>
          <a:p>
            <a:pPr marL="0" indent="0" algn="ctr">
              <a:buNone/>
            </a:pPr>
            <a:r>
              <a:rPr lang="en-US" b="0" i="0" dirty="0">
                <a:solidFill>
                  <a:srgbClr val="101010"/>
                </a:solidFill>
                <a:effectLst/>
                <a:latin typeface="Tempus Sans ITC" panose="04020404030D07020202" pitchFamily="82" charset="0"/>
                <a:cs typeface="Cavolini" panose="020B0502040204020203" pitchFamily="66" charset="0"/>
              </a:rPr>
              <a:t>“Success is no accident. It is hard work, perseverance, learning, studying, sacrifice and most of all, love of what you are doing or learning to do.” – </a:t>
            </a:r>
            <a:r>
              <a:rPr lang="en-US" b="0" i="0" dirty="0">
                <a:solidFill>
                  <a:srgbClr val="202124"/>
                </a:solidFill>
                <a:effectLst/>
                <a:latin typeface="Tempus Sans ITC" panose="04020404030D07020202" pitchFamily="82" charset="0"/>
              </a:rPr>
              <a:t>Pelé</a:t>
            </a:r>
            <a:r>
              <a:rPr lang="en-US" b="0" i="0" dirty="0">
                <a:solidFill>
                  <a:srgbClr val="101010"/>
                </a:solidFill>
                <a:effectLst/>
                <a:latin typeface="Tempus Sans ITC" panose="04020404030D07020202" pitchFamily="82" charset="0"/>
                <a:cs typeface="Cavolini" panose="020B0502040204020203" pitchFamily="66" charset="0"/>
              </a:rPr>
              <a:t> </a:t>
            </a:r>
            <a:endParaRPr lang="en-US" dirty="0">
              <a:latin typeface="Tempus Sans ITC" panose="04020404030D07020202" pitchFamily="82" charset="0"/>
              <a:cs typeface="Cavolini" panose="020B0502040204020203" pitchFamily="66" charset="0"/>
            </a:endParaRPr>
          </a:p>
        </p:txBody>
      </p:sp>
      <p:cxnSp>
        <p:nvCxnSpPr>
          <p:cNvPr id="8" name="Straight Connector 7">
            <a:extLst>
              <a:ext uri="{FF2B5EF4-FFF2-40B4-BE49-F238E27FC236}">
                <a16:creationId xmlns:a16="http://schemas.microsoft.com/office/drawing/2014/main" id="{025AB44F-FA45-4267-B7D9-1ACDC9EAEDA0}"/>
              </a:ext>
            </a:extLst>
          </p:cNvPr>
          <p:cNvCxnSpPr/>
          <p:nvPr/>
        </p:nvCxnSpPr>
        <p:spPr>
          <a:xfrm>
            <a:off x="2367288" y="0"/>
            <a:ext cx="0" cy="68580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19272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E69B-4F55-4F16-915E-FE278A4CF364}"/>
              </a:ext>
            </a:extLst>
          </p:cNvPr>
          <p:cNvSpPr>
            <a:spLocks noGrp="1"/>
          </p:cNvSpPr>
          <p:nvPr>
            <p:ph type="title"/>
          </p:nvPr>
        </p:nvSpPr>
        <p:spPr>
          <a:xfrm>
            <a:off x="2809874" y="365125"/>
            <a:ext cx="8543926" cy="1325563"/>
          </a:xfrm>
        </p:spPr>
        <p:txBody>
          <a:bodyPr/>
          <a:lstStyle/>
          <a:p>
            <a:pPr algn="ctr"/>
            <a:r>
              <a:rPr lang="en-US" b="1" dirty="0">
                <a:solidFill>
                  <a:schemeClr val="accent2">
                    <a:lumMod val="75000"/>
                  </a:schemeClr>
                </a:solidFill>
              </a:rPr>
              <a:t>Rules &amp; Expectations</a:t>
            </a:r>
          </a:p>
        </p:txBody>
      </p:sp>
      <p:sp>
        <p:nvSpPr>
          <p:cNvPr id="3" name="Content Placeholder 2">
            <a:extLst>
              <a:ext uri="{FF2B5EF4-FFF2-40B4-BE49-F238E27FC236}">
                <a16:creationId xmlns:a16="http://schemas.microsoft.com/office/drawing/2014/main" id="{343448A2-DCF7-4CC1-B229-9F6B59B75A67}"/>
              </a:ext>
            </a:extLst>
          </p:cNvPr>
          <p:cNvSpPr>
            <a:spLocks noGrp="1"/>
          </p:cNvSpPr>
          <p:nvPr>
            <p:ph idx="1"/>
          </p:nvPr>
        </p:nvSpPr>
        <p:spPr>
          <a:xfrm>
            <a:off x="2809875" y="1690688"/>
            <a:ext cx="8543925" cy="4351338"/>
          </a:xfrm>
        </p:spPr>
        <p:txBody>
          <a:bodyPr>
            <a:normAutofit lnSpcReduction="10000"/>
          </a:bodyPr>
          <a:lstStyle/>
          <a:p>
            <a:pPr>
              <a:buFont typeface="Wingdings" panose="05000000000000000000" pitchFamily="2" charset="2"/>
              <a:buChar char="Ø"/>
            </a:pPr>
            <a:r>
              <a:rPr lang="en-US" b="1" dirty="0">
                <a:latin typeface="Garamond" panose="02020404030301010803" pitchFamily="18" charset="0"/>
              </a:rPr>
              <a:t>Practices</a:t>
            </a:r>
            <a:r>
              <a:rPr lang="en-US" dirty="0">
                <a:latin typeface="+mj-lt"/>
              </a:rPr>
              <a:t> </a:t>
            </a:r>
          </a:p>
          <a:p>
            <a:pPr lvl="1">
              <a:buFont typeface="Courier New" panose="02070309020205020404" pitchFamily="49" charset="0"/>
              <a:buChar char="o"/>
            </a:pPr>
            <a:r>
              <a:rPr lang="en-US" dirty="0">
                <a:latin typeface="Garamond" panose="02020404030301010803" pitchFamily="18" charset="0"/>
              </a:rPr>
              <a:t>Athletes will drop off their belongings by the locker room, change, and have a snack (</a:t>
            </a:r>
            <a:r>
              <a:rPr lang="en-US" i="1" dirty="0">
                <a:latin typeface="Garamond" panose="02020404030301010803" pitchFamily="18" charset="0"/>
              </a:rPr>
              <a:t>we will walk to the field at 3:40</a:t>
            </a:r>
            <a:r>
              <a:rPr lang="en-US" dirty="0">
                <a:latin typeface="Garamond" panose="02020404030301010803" pitchFamily="18" charset="0"/>
              </a:rPr>
              <a:t>).</a:t>
            </a:r>
          </a:p>
          <a:p>
            <a:pPr lvl="1">
              <a:buFont typeface="Courier New" panose="02070309020205020404" pitchFamily="49" charset="0"/>
              <a:buChar char="o"/>
            </a:pPr>
            <a:r>
              <a:rPr lang="en-US" dirty="0">
                <a:latin typeface="Garamond" panose="02020404030301010803" pitchFamily="18" charset="0"/>
              </a:rPr>
              <a:t>Players are expected to be at every practice (</a:t>
            </a:r>
            <a:r>
              <a:rPr lang="en-US" i="1" dirty="0">
                <a:latin typeface="Garamond" panose="02020404030301010803" pitchFamily="18" charset="0"/>
              </a:rPr>
              <a:t>unless they are sick and absent from school</a:t>
            </a:r>
            <a:r>
              <a:rPr lang="en-US" dirty="0">
                <a:latin typeface="Garamond" panose="02020404030301010803" pitchFamily="18" charset="0"/>
              </a:rPr>
              <a:t>)</a:t>
            </a:r>
          </a:p>
          <a:p>
            <a:pPr lvl="1">
              <a:buFont typeface="Courier New" panose="02070309020205020404" pitchFamily="49" charset="0"/>
              <a:buChar char="o"/>
            </a:pPr>
            <a:r>
              <a:rPr lang="en-US" dirty="0">
                <a:latin typeface="Garamond" panose="02020404030301010803" pitchFamily="18" charset="0"/>
              </a:rPr>
              <a:t>Students late to practice will be expected to have a pass from a teacher (</a:t>
            </a:r>
            <a:r>
              <a:rPr lang="en-US" i="1" dirty="0">
                <a:latin typeface="Garamond" panose="02020404030301010803" pitchFamily="18" charset="0"/>
              </a:rPr>
              <a:t>let coach know before practice happens</a:t>
            </a:r>
            <a:r>
              <a:rPr lang="en-US" dirty="0">
                <a:latin typeface="Garamond" panose="02020404030301010803" pitchFamily="18" charset="0"/>
              </a:rPr>
              <a:t>)</a:t>
            </a:r>
          </a:p>
          <a:p>
            <a:pPr lvl="1">
              <a:buFont typeface="Courier New" panose="02070309020205020404" pitchFamily="49" charset="0"/>
              <a:buChar char="o"/>
            </a:pPr>
            <a:r>
              <a:rPr lang="en-US" dirty="0">
                <a:latin typeface="Garamond" panose="02020404030301010803" pitchFamily="18" charset="0"/>
              </a:rPr>
              <a:t>Practice will be held Monday through Thursdays from 3:30-5:30pm (</a:t>
            </a:r>
            <a:r>
              <a:rPr lang="en-US" i="1" dirty="0">
                <a:latin typeface="Garamond" panose="02020404030301010803" pitchFamily="18" charset="0"/>
              </a:rPr>
              <a:t>Fridays should be used for academic support and individual conditioning</a:t>
            </a:r>
            <a:r>
              <a:rPr lang="en-US" dirty="0">
                <a:latin typeface="Garamond" panose="02020404030301010803" pitchFamily="18" charset="0"/>
              </a:rPr>
              <a:t>)</a:t>
            </a:r>
          </a:p>
          <a:p>
            <a:pPr lvl="1">
              <a:buFont typeface="Courier New" panose="02070309020205020404" pitchFamily="49" charset="0"/>
              <a:buChar char="o"/>
            </a:pPr>
            <a:r>
              <a:rPr lang="en-US" dirty="0">
                <a:latin typeface="Garamond" panose="02020404030301010803" pitchFamily="18" charset="0"/>
              </a:rPr>
              <a:t>Students are expected to have a water bottle with their name on it (</a:t>
            </a:r>
            <a:r>
              <a:rPr lang="en-US" i="1" dirty="0">
                <a:latin typeface="Garamond" panose="02020404030301010803" pitchFamily="18" charset="0"/>
              </a:rPr>
              <a:t>many water breaks throughout practices</a:t>
            </a:r>
            <a:r>
              <a:rPr lang="en-US" dirty="0">
                <a:latin typeface="Garamond" panose="02020404030301010803" pitchFamily="18" charset="0"/>
              </a:rPr>
              <a:t>)</a:t>
            </a:r>
          </a:p>
          <a:p>
            <a:pPr marL="457200" lvl="1" indent="0">
              <a:buNone/>
            </a:pPr>
            <a:endParaRPr lang="en-US" sz="2200" dirty="0">
              <a:latin typeface="Garamond" panose="02020404030301010803" pitchFamily="18" charset="0"/>
            </a:endParaRPr>
          </a:p>
          <a:p>
            <a:pPr lvl="1">
              <a:buFont typeface="Courier New" panose="02070309020205020404" pitchFamily="49" charset="0"/>
              <a:buChar char="o"/>
            </a:pPr>
            <a:endParaRPr lang="en-US" sz="2200" dirty="0">
              <a:latin typeface="Garamond" panose="02020404030301010803" pitchFamily="18" charset="0"/>
            </a:endParaRPr>
          </a:p>
        </p:txBody>
      </p:sp>
      <p:pic>
        <p:nvPicPr>
          <p:cNvPr id="4" name="Picture 3">
            <a:extLst>
              <a:ext uri="{FF2B5EF4-FFF2-40B4-BE49-F238E27FC236}">
                <a16:creationId xmlns:a16="http://schemas.microsoft.com/office/drawing/2014/main" id="{06129705-DA88-43F0-8C44-22D2F9E93D7E}"/>
              </a:ext>
            </a:extLst>
          </p:cNvPr>
          <p:cNvPicPr>
            <a:picLocks noChangeAspect="1"/>
          </p:cNvPicPr>
          <p:nvPr/>
        </p:nvPicPr>
        <p:blipFill>
          <a:blip r:embed="rId2"/>
          <a:stretch>
            <a:fillRect/>
          </a:stretch>
        </p:blipFill>
        <p:spPr>
          <a:xfrm>
            <a:off x="0" y="0"/>
            <a:ext cx="2423994" cy="2026382"/>
          </a:xfrm>
          <a:prstGeom prst="rect">
            <a:avLst/>
          </a:prstGeom>
        </p:spPr>
      </p:pic>
      <p:pic>
        <p:nvPicPr>
          <p:cNvPr id="5" name="Picture 4">
            <a:extLst>
              <a:ext uri="{FF2B5EF4-FFF2-40B4-BE49-F238E27FC236}">
                <a16:creationId xmlns:a16="http://schemas.microsoft.com/office/drawing/2014/main" id="{6BD24957-E716-46DF-B0AB-0777B8AD2B20}"/>
              </a:ext>
            </a:extLst>
          </p:cNvPr>
          <p:cNvPicPr>
            <a:picLocks noChangeAspect="1"/>
          </p:cNvPicPr>
          <p:nvPr/>
        </p:nvPicPr>
        <p:blipFill>
          <a:blip r:embed="rId3"/>
          <a:stretch>
            <a:fillRect/>
          </a:stretch>
        </p:blipFill>
        <p:spPr>
          <a:xfrm>
            <a:off x="168565" y="4407351"/>
            <a:ext cx="2086864" cy="2450649"/>
          </a:xfrm>
          <a:prstGeom prst="rect">
            <a:avLst/>
          </a:prstGeom>
        </p:spPr>
      </p:pic>
      <p:sp>
        <p:nvSpPr>
          <p:cNvPr id="6" name="TextBox 5">
            <a:extLst>
              <a:ext uri="{FF2B5EF4-FFF2-40B4-BE49-F238E27FC236}">
                <a16:creationId xmlns:a16="http://schemas.microsoft.com/office/drawing/2014/main" id="{9B563612-C98C-4473-811E-03D15633B1FE}"/>
              </a:ext>
            </a:extLst>
          </p:cNvPr>
          <p:cNvSpPr txBox="1"/>
          <p:nvPr/>
        </p:nvSpPr>
        <p:spPr>
          <a:xfrm>
            <a:off x="45184" y="2062039"/>
            <a:ext cx="2333625" cy="2308324"/>
          </a:xfrm>
          <a:prstGeom prst="rect">
            <a:avLst/>
          </a:prstGeom>
          <a:noFill/>
        </p:spPr>
        <p:txBody>
          <a:bodyPr wrap="square" rtlCol="0">
            <a:spAutoFit/>
          </a:bodyPr>
          <a:lstStyle/>
          <a:p>
            <a:pPr marL="0" indent="0" algn="ctr">
              <a:buNone/>
            </a:pPr>
            <a:r>
              <a:rPr lang="en-US" b="0" i="0" dirty="0">
                <a:solidFill>
                  <a:srgbClr val="101010"/>
                </a:solidFill>
                <a:effectLst/>
                <a:latin typeface="Tempus Sans ITC" panose="04020404030D07020202" pitchFamily="82" charset="0"/>
                <a:cs typeface="Cavolini" panose="020B0502040204020203" pitchFamily="66" charset="0"/>
              </a:rPr>
              <a:t>“Success is no accident. It is hard work, perseverance, learning, studying, sacrifice and most of all, love of what you are doing or learning to do.” – </a:t>
            </a:r>
            <a:r>
              <a:rPr lang="en-US" b="0" i="0" dirty="0">
                <a:solidFill>
                  <a:srgbClr val="202124"/>
                </a:solidFill>
                <a:effectLst/>
                <a:latin typeface="Tempus Sans ITC" panose="04020404030D07020202" pitchFamily="82" charset="0"/>
              </a:rPr>
              <a:t>Pelé</a:t>
            </a:r>
            <a:r>
              <a:rPr lang="en-US" b="0" i="0" dirty="0">
                <a:solidFill>
                  <a:srgbClr val="101010"/>
                </a:solidFill>
                <a:effectLst/>
                <a:latin typeface="Tempus Sans ITC" panose="04020404030D07020202" pitchFamily="82" charset="0"/>
                <a:cs typeface="Cavolini" panose="020B0502040204020203" pitchFamily="66" charset="0"/>
              </a:rPr>
              <a:t> </a:t>
            </a:r>
            <a:endParaRPr lang="en-US" dirty="0">
              <a:latin typeface="Tempus Sans ITC" panose="04020404030D07020202" pitchFamily="82" charset="0"/>
              <a:cs typeface="Cavolini" panose="020B0502040204020203" pitchFamily="66" charset="0"/>
            </a:endParaRPr>
          </a:p>
        </p:txBody>
      </p:sp>
      <p:cxnSp>
        <p:nvCxnSpPr>
          <p:cNvPr id="8" name="Straight Connector 7">
            <a:extLst>
              <a:ext uri="{FF2B5EF4-FFF2-40B4-BE49-F238E27FC236}">
                <a16:creationId xmlns:a16="http://schemas.microsoft.com/office/drawing/2014/main" id="{025AB44F-FA45-4267-B7D9-1ACDC9EAEDA0}"/>
              </a:ext>
            </a:extLst>
          </p:cNvPr>
          <p:cNvCxnSpPr/>
          <p:nvPr/>
        </p:nvCxnSpPr>
        <p:spPr>
          <a:xfrm>
            <a:off x="2367288" y="0"/>
            <a:ext cx="0" cy="68580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9614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E69B-4F55-4F16-915E-FE278A4CF364}"/>
              </a:ext>
            </a:extLst>
          </p:cNvPr>
          <p:cNvSpPr>
            <a:spLocks noGrp="1"/>
          </p:cNvSpPr>
          <p:nvPr>
            <p:ph type="title"/>
          </p:nvPr>
        </p:nvSpPr>
        <p:spPr>
          <a:xfrm>
            <a:off x="2809874" y="365125"/>
            <a:ext cx="8543926" cy="1325563"/>
          </a:xfrm>
        </p:spPr>
        <p:txBody>
          <a:bodyPr/>
          <a:lstStyle/>
          <a:p>
            <a:pPr algn="ctr"/>
            <a:r>
              <a:rPr lang="en-US" b="1" dirty="0">
                <a:solidFill>
                  <a:schemeClr val="accent2">
                    <a:lumMod val="75000"/>
                  </a:schemeClr>
                </a:solidFill>
              </a:rPr>
              <a:t>Rules &amp; Expectations</a:t>
            </a:r>
          </a:p>
        </p:txBody>
      </p:sp>
      <p:sp>
        <p:nvSpPr>
          <p:cNvPr id="3" name="Content Placeholder 2">
            <a:extLst>
              <a:ext uri="{FF2B5EF4-FFF2-40B4-BE49-F238E27FC236}">
                <a16:creationId xmlns:a16="http://schemas.microsoft.com/office/drawing/2014/main" id="{343448A2-DCF7-4CC1-B229-9F6B59B75A67}"/>
              </a:ext>
            </a:extLst>
          </p:cNvPr>
          <p:cNvSpPr>
            <a:spLocks noGrp="1"/>
          </p:cNvSpPr>
          <p:nvPr>
            <p:ph idx="1"/>
          </p:nvPr>
        </p:nvSpPr>
        <p:spPr>
          <a:xfrm>
            <a:off x="2809874" y="1690688"/>
            <a:ext cx="8543925" cy="4351338"/>
          </a:xfrm>
        </p:spPr>
        <p:txBody>
          <a:bodyPr>
            <a:normAutofit lnSpcReduction="10000"/>
          </a:bodyPr>
          <a:lstStyle/>
          <a:p>
            <a:pPr>
              <a:buFont typeface="Wingdings" panose="05000000000000000000" pitchFamily="2" charset="2"/>
              <a:buChar char="Ø"/>
            </a:pPr>
            <a:r>
              <a:rPr lang="en-US" b="1" dirty="0">
                <a:latin typeface="Garamond" panose="02020404030301010803" pitchFamily="18" charset="0"/>
              </a:rPr>
              <a:t>Games</a:t>
            </a:r>
          </a:p>
          <a:p>
            <a:pPr lvl="1">
              <a:buFont typeface="Courier New" panose="02070309020205020404" pitchFamily="49" charset="0"/>
              <a:buChar char="o"/>
            </a:pPr>
            <a:r>
              <a:rPr lang="en-US" dirty="0">
                <a:latin typeface="Garamond" panose="02020404030301010803" pitchFamily="18" charset="0"/>
              </a:rPr>
              <a:t>Games will be on Tuesdays and Thursdays (schedule distributed)</a:t>
            </a:r>
          </a:p>
          <a:p>
            <a:pPr lvl="1">
              <a:buFont typeface="Courier New" panose="02070309020205020404" pitchFamily="49" charset="0"/>
              <a:buChar char="o"/>
            </a:pPr>
            <a:r>
              <a:rPr lang="en-US" b="0" i="0" dirty="0">
                <a:solidFill>
                  <a:srgbClr val="000000"/>
                </a:solidFill>
                <a:effectLst/>
                <a:latin typeface="Garamond" panose="02020404030301010803" pitchFamily="18" charset="0"/>
              </a:rPr>
              <a:t>The playing time an athlete receives is a privilege, not a right; playing time is earned in practice and is not an entitlement. </a:t>
            </a:r>
            <a:endParaRPr lang="en-US" dirty="0">
              <a:latin typeface="Garamond" panose="02020404030301010803" pitchFamily="18" charset="0"/>
            </a:endParaRPr>
          </a:p>
          <a:p>
            <a:pPr lvl="1">
              <a:buFont typeface="Courier New" panose="02070309020205020404" pitchFamily="49" charset="0"/>
              <a:buChar char="o"/>
            </a:pPr>
            <a:r>
              <a:rPr lang="en-US" dirty="0">
                <a:latin typeface="Garamond" panose="02020404030301010803" pitchFamily="18" charset="0"/>
              </a:rPr>
              <a:t>Players are </a:t>
            </a:r>
            <a:r>
              <a:rPr lang="en-US" b="1" dirty="0">
                <a:latin typeface="Garamond" panose="02020404030301010803" pitchFamily="18" charset="0"/>
              </a:rPr>
              <a:t>expected</a:t>
            </a:r>
            <a:r>
              <a:rPr lang="en-US" dirty="0">
                <a:latin typeface="Garamond" panose="02020404030301010803" pitchFamily="18" charset="0"/>
              </a:rPr>
              <a:t> to ride the bus to and from away games when required (you can meet them back at the school)</a:t>
            </a:r>
          </a:p>
          <a:p>
            <a:pPr lvl="1">
              <a:buFont typeface="Courier New" panose="02070309020205020404" pitchFamily="49" charset="0"/>
              <a:buChar char="o"/>
            </a:pPr>
            <a:r>
              <a:rPr lang="en-US" dirty="0">
                <a:latin typeface="Garamond" panose="02020404030301010803" pitchFamily="18" charset="0"/>
              </a:rPr>
              <a:t>Athletes suspected of a concussion or injury will be pulled from the rest of the game</a:t>
            </a:r>
          </a:p>
          <a:p>
            <a:pPr lvl="1">
              <a:buFont typeface="Courier New" panose="02070309020205020404" pitchFamily="49" charset="0"/>
              <a:buChar char="o"/>
            </a:pPr>
            <a:r>
              <a:rPr lang="en-US" dirty="0">
                <a:latin typeface="Garamond" panose="02020404030301010803" pitchFamily="18" charset="0"/>
              </a:rPr>
              <a:t>Booster Club Members and/or team parents will need to assist with the concession stand during home games (more information coming)</a:t>
            </a:r>
          </a:p>
          <a:p>
            <a:pPr lvl="1">
              <a:buFont typeface="Courier New" panose="02070309020205020404" pitchFamily="49" charset="0"/>
              <a:buChar char="o"/>
            </a:pPr>
            <a:r>
              <a:rPr lang="en-US" dirty="0">
                <a:latin typeface="Garamond" panose="02020404030301010803" pitchFamily="18" charset="0"/>
              </a:rPr>
              <a:t>Tickets to games are $5 cash or $6 GoFan (digital ticket)</a:t>
            </a:r>
          </a:p>
          <a:p>
            <a:endParaRPr lang="en-US" dirty="0"/>
          </a:p>
        </p:txBody>
      </p:sp>
      <p:pic>
        <p:nvPicPr>
          <p:cNvPr id="4" name="Picture 3">
            <a:extLst>
              <a:ext uri="{FF2B5EF4-FFF2-40B4-BE49-F238E27FC236}">
                <a16:creationId xmlns:a16="http://schemas.microsoft.com/office/drawing/2014/main" id="{06129705-DA88-43F0-8C44-22D2F9E93D7E}"/>
              </a:ext>
            </a:extLst>
          </p:cNvPr>
          <p:cNvPicPr>
            <a:picLocks noChangeAspect="1"/>
          </p:cNvPicPr>
          <p:nvPr/>
        </p:nvPicPr>
        <p:blipFill>
          <a:blip r:embed="rId2"/>
          <a:stretch>
            <a:fillRect/>
          </a:stretch>
        </p:blipFill>
        <p:spPr>
          <a:xfrm>
            <a:off x="0" y="0"/>
            <a:ext cx="2423994" cy="2026382"/>
          </a:xfrm>
          <a:prstGeom prst="rect">
            <a:avLst/>
          </a:prstGeom>
        </p:spPr>
      </p:pic>
      <p:pic>
        <p:nvPicPr>
          <p:cNvPr id="5" name="Picture 4">
            <a:extLst>
              <a:ext uri="{FF2B5EF4-FFF2-40B4-BE49-F238E27FC236}">
                <a16:creationId xmlns:a16="http://schemas.microsoft.com/office/drawing/2014/main" id="{6BD24957-E716-46DF-B0AB-0777B8AD2B20}"/>
              </a:ext>
            </a:extLst>
          </p:cNvPr>
          <p:cNvPicPr>
            <a:picLocks noChangeAspect="1"/>
          </p:cNvPicPr>
          <p:nvPr/>
        </p:nvPicPr>
        <p:blipFill>
          <a:blip r:embed="rId3"/>
          <a:stretch>
            <a:fillRect/>
          </a:stretch>
        </p:blipFill>
        <p:spPr>
          <a:xfrm>
            <a:off x="168565" y="4407351"/>
            <a:ext cx="2086864" cy="2450649"/>
          </a:xfrm>
          <a:prstGeom prst="rect">
            <a:avLst/>
          </a:prstGeom>
        </p:spPr>
      </p:pic>
      <p:sp>
        <p:nvSpPr>
          <p:cNvPr id="6" name="TextBox 5">
            <a:extLst>
              <a:ext uri="{FF2B5EF4-FFF2-40B4-BE49-F238E27FC236}">
                <a16:creationId xmlns:a16="http://schemas.microsoft.com/office/drawing/2014/main" id="{9B563612-C98C-4473-811E-03D15633B1FE}"/>
              </a:ext>
            </a:extLst>
          </p:cNvPr>
          <p:cNvSpPr txBox="1"/>
          <p:nvPr/>
        </p:nvSpPr>
        <p:spPr>
          <a:xfrm>
            <a:off x="45184" y="2062039"/>
            <a:ext cx="2333625" cy="2308324"/>
          </a:xfrm>
          <a:prstGeom prst="rect">
            <a:avLst/>
          </a:prstGeom>
          <a:noFill/>
        </p:spPr>
        <p:txBody>
          <a:bodyPr wrap="square" rtlCol="0">
            <a:spAutoFit/>
          </a:bodyPr>
          <a:lstStyle/>
          <a:p>
            <a:pPr marL="0" indent="0" algn="ctr">
              <a:buNone/>
            </a:pPr>
            <a:r>
              <a:rPr lang="en-US" b="0" i="0" dirty="0">
                <a:solidFill>
                  <a:srgbClr val="101010"/>
                </a:solidFill>
                <a:effectLst/>
                <a:latin typeface="Tempus Sans ITC" panose="04020404030D07020202" pitchFamily="82" charset="0"/>
                <a:cs typeface="Cavolini" panose="020B0502040204020203" pitchFamily="66" charset="0"/>
              </a:rPr>
              <a:t>“Success is no accident. It is hard work, perseverance, learning, studying, sacrifice and most of all, love of what you are doing or learning to do.” – </a:t>
            </a:r>
            <a:r>
              <a:rPr lang="en-US" b="0" i="0" dirty="0">
                <a:solidFill>
                  <a:srgbClr val="202124"/>
                </a:solidFill>
                <a:effectLst/>
                <a:latin typeface="Tempus Sans ITC" panose="04020404030D07020202" pitchFamily="82" charset="0"/>
              </a:rPr>
              <a:t>Pelé</a:t>
            </a:r>
            <a:r>
              <a:rPr lang="en-US" b="0" i="0" dirty="0">
                <a:solidFill>
                  <a:srgbClr val="101010"/>
                </a:solidFill>
                <a:effectLst/>
                <a:latin typeface="Tempus Sans ITC" panose="04020404030D07020202" pitchFamily="82" charset="0"/>
                <a:cs typeface="Cavolini" panose="020B0502040204020203" pitchFamily="66" charset="0"/>
              </a:rPr>
              <a:t> </a:t>
            </a:r>
            <a:endParaRPr lang="en-US" dirty="0">
              <a:latin typeface="Tempus Sans ITC" panose="04020404030D07020202" pitchFamily="82" charset="0"/>
              <a:cs typeface="Cavolini" panose="020B0502040204020203" pitchFamily="66" charset="0"/>
            </a:endParaRPr>
          </a:p>
        </p:txBody>
      </p:sp>
      <p:cxnSp>
        <p:nvCxnSpPr>
          <p:cNvPr id="8" name="Straight Connector 7">
            <a:extLst>
              <a:ext uri="{FF2B5EF4-FFF2-40B4-BE49-F238E27FC236}">
                <a16:creationId xmlns:a16="http://schemas.microsoft.com/office/drawing/2014/main" id="{025AB44F-FA45-4267-B7D9-1ACDC9EAEDA0}"/>
              </a:ext>
            </a:extLst>
          </p:cNvPr>
          <p:cNvCxnSpPr/>
          <p:nvPr/>
        </p:nvCxnSpPr>
        <p:spPr>
          <a:xfrm>
            <a:off x="2367288" y="0"/>
            <a:ext cx="0" cy="68580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60534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1349</Words>
  <Application>Microsoft Office PowerPoint</Application>
  <PresentationFormat>Widescreen</PresentationFormat>
  <Paragraphs>102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Courier New</vt:lpstr>
      <vt:lpstr>Garamond</vt:lpstr>
      <vt:lpstr>Tempus Sans ITC</vt:lpstr>
      <vt:lpstr>Wingdings</vt:lpstr>
      <vt:lpstr>Office Theme</vt:lpstr>
      <vt:lpstr>OMS Soccer Meeting</vt:lpstr>
      <vt:lpstr>Agenda</vt:lpstr>
      <vt:lpstr>Introductions</vt:lpstr>
      <vt:lpstr>Coaching Philosophy</vt:lpstr>
      <vt:lpstr>Coaching Philosophy</vt:lpstr>
      <vt:lpstr>Coaching Philosophy</vt:lpstr>
      <vt:lpstr>Rules &amp; Expectations</vt:lpstr>
      <vt:lpstr>Rules &amp; Expectations</vt:lpstr>
      <vt:lpstr>Rules &amp; Expectations</vt:lpstr>
      <vt:lpstr>Rules &amp; Expectations</vt:lpstr>
      <vt:lpstr>Health &amp; Safety</vt:lpstr>
      <vt:lpstr>Family Support</vt:lpstr>
      <vt:lpstr>Communication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OMS Soccer Meeting</dc:title>
  <dc:creator>Brian McDonald</dc:creator>
  <cp:lastModifiedBy>Brian McDonald</cp:lastModifiedBy>
  <cp:revision>1</cp:revision>
  <cp:lastPrinted>2023-09-04T11:31:54Z</cp:lastPrinted>
  <dcterms:created xsi:type="dcterms:W3CDTF">2023-08-04T19:11:08Z</dcterms:created>
  <dcterms:modified xsi:type="dcterms:W3CDTF">2023-09-04T18:47:41Z</dcterms:modified>
</cp:coreProperties>
</file>