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82" y="-3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7AA581-7B3F-49F2-800F-B6F69B0A99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9E91BC-A274-4754-B5AB-4E479F111ACD}" type="datetimeFigureOut">
              <a:rPr lang="en-US" smtClean="0"/>
              <a:t>7/9/2018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day.com/parents/daughters-demanding-tiger-mom-amy-chua-open-about-their-childhood-t69881?_sm_au_=iRVHJPf28Jtt8kHP" TargetMode="External"/><Relationship Id="rId3" Type="http://schemas.openxmlformats.org/officeDocument/2006/relationships/hyperlink" Target="https://www.youtube.com/watch?v=oPIhIDMFkWY" TargetMode="External"/><Relationship Id="rId7" Type="http://schemas.openxmlformats.org/officeDocument/2006/relationships/hyperlink" Target="http://www.cc.com/video-clips/2lr90o/the-colbert-report-amy-chua" TargetMode="External"/><Relationship Id="rId2" Type="http://schemas.openxmlformats.org/officeDocument/2006/relationships/hyperlink" Target="https://www.youtube.com/watch?v=tsmY9ILs86s&amp;_sm_au_=iRVHJPf28Jtt8k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LWeBjFXaSg&amp;_sm_au_=iRVHJPf28Jtt8kHP" TargetMode="External"/><Relationship Id="rId5" Type="http://schemas.openxmlformats.org/officeDocument/2006/relationships/hyperlink" Target="https://www.youtube.com/watch?v=k9hTvzbo8AE&amp;_sm_au_=iRVHJPf28Jtt8kHP" TargetMode="External"/><Relationship Id="rId4" Type="http://schemas.openxmlformats.org/officeDocument/2006/relationships/hyperlink" Target="https://www.youtube.com/watch?v=ltOD2RDWlU8" TargetMode="External"/><Relationship Id="rId9" Type="http://schemas.openxmlformats.org/officeDocument/2006/relationships/hyperlink" Target="https://www.youtube.com/watch?v=uHUMcxaqm9U&amp;_sm_au_=iRVHJPf28Jtt8k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Battle Hymn of the Tiger Mother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Garamond" panose="02020404030301010803" pitchFamily="18" charset="0"/>
                <a:hlinkClick r:id="rId2"/>
              </a:rPr>
              <a:t>Interview </a:t>
            </a:r>
            <a:r>
              <a:rPr lang="en-US" sz="2000" dirty="0">
                <a:latin typeface="Garamond" panose="02020404030301010803" pitchFamily="18" charset="0"/>
                <a:hlinkClick r:id="rId2"/>
              </a:rPr>
              <a:t>with Amy Chua</a:t>
            </a:r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dirty="0" smtClean="0">
                <a:latin typeface="Garamond" panose="02020404030301010803" pitchFamily="18" charset="0"/>
              </a:rPr>
              <a:t>(Book Talk)</a:t>
            </a:r>
            <a:br>
              <a:rPr lang="en-US" sz="2000" dirty="0" smtClean="0">
                <a:latin typeface="Garamond" panose="02020404030301010803" pitchFamily="18" charset="0"/>
              </a:rPr>
            </a:b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Two Perspectives: </a:t>
            </a:r>
            <a:r>
              <a:rPr lang="en-US" sz="2000" dirty="0" smtClean="0">
                <a:latin typeface="Garamond" panose="02020404030301010803" pitchFamily="18" charset="0"/>
                <a:hlinkClick r:id="rId3"/>
              </a:rPr>
              <a:t>Today Show </a:t>
            </a:r>
            <a:r>
              <a:rPr lang="en-US" sz="2000" dirty="0" smtClean="0">
                <a:latin typeface="Garamond" panose="02020404030301010803" pitchFamily="18" charset="0"/>
              </a:rPr>
              <a:t>and </a:t>
            </a:r>
            <a:r>
              <a:rPr lang="en-US" sz="2000" dirty="0" smtClean="0">
                <a:latin typeface="Garamond" panose="02020404030301010803" pitchFamily="18" charset="0"/>
                <a:hlinkClick r:id="rId4"/>
              </a:rPr>
              <a:t>Bill O’Reilly </a:t>
            </a:r>
            <a:r>
              <a:rPr lang="en-US" sz="2000" dirty="0" smtClean="0">
                <a:latin typeface="Garamond" panose="02020404030301010803" pitchFamily="18" charset="0"/>
              </a:rPr>
              <a:t/>
            </a:r>
            <a:br>
              <a:rPr lang="en-US" sz="2000" dirty="0" smtClean="0">
                <a:latin typeface="Garamond" panose="02020404030301010803" pitchFamily="18" charset="0"/>
              </a:rPr>
            </a:b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  <a:hlinkClick r:id="rId5"/>
              </a:rPr>
              <a:t>The Myth Behind China’s Tiger Mothers </a:t>
            </a:r>
            <a:r>
              <a:rPr lang="en-US" sz="2000" dirty="0" smtClean="0">
                <a:latin typeface="Garamond" panose="02020404030301010803" pitchFamily="18" charset="0"/>
              </a:rPr>
              <a:t>(CBS) </a:t>
            </a:r>
            <a:br>
              <a:rPr lang="en-US" sz="2000" dirty="0" smtClean="0">
                <a:latin typeface="Garamond" panose="02020404030301010803" pitchFamily="18" charset="0"/>
              </a:rPr>
            </a:b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  <a:hlinkClick r:id="rId6"/>
              </a:rPr>
              <a:t>Tiger Mom Debate: Comparing Parenting Techniques </a:t>
            </a:r>
            <a:r>
              <a:rPr lang="en-US" sz="2000" dirty="0" smtClean="0">
                <a:latin typeface="Garamond" panose="02020404030301010803" pitchFamily="18" charset="0"/>
              </a:rPr>
              <a:t>(ABC)</a:t>
            </a:r>
            <a:br>
              <a:rPr lang="en-US" sz="2000" dirty="0" smtClean="0">
                <a:latin typeface="Garamond" panose="02020404030301010803" pitchFamily="18" charset="0"/>
              </a:rPr>
            </a:b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The Colbert Report: </a:t>
            </a:r>
            <a:r>
              <a:rPr lang="en-US" sz="2000" dirty="0" smtClean="0">
                <a:latin typeface="Garamond" panose="02020404030301010803" pitchFamily="18" charset="0"/>
                <a:hlinkClick r:id="rId7"/>
              </a:rPr>
              <a:t>Interview with Amy Chua 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  <a:hlinkClick r:id="rId8"/>
              </a:rPr>
              <a:t>Lulu and Sophia – 5 Years Later </a:t>
            </a:r>
            <a:r>
              <a:rPr lang="en-US" sz="2000" dirty="0" smtClean="0">
                <a:latin typeface="Garamond" panose="02020404030301010803" pitchFamily="18" charset="0"/>
              </a:rPr>
              <a:t>(Today Show)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  <a:hlinkClick r:id="rId9"/>
              </a:rPr>
              <a:t>Triple Package </a:t>
            </a:r>
            <a:r>
              <a:rPr lang="en-US" sz="2000" dirty="0" smtClean="0">
                <a:latin typeface="Garamond" panose="02020404030301010803" pitchFamily="18" charset="0"/>
              </a:rPr>
              <a:t>– Amy Chua and Jed </a:t>
            </a:r>
            <a:r>
              <a:rPr lang="en-US" sz="2000" dirty="0" err="1" smtClean="0">
                <a:latin typeface="Garamond" panose="02020404030301010803" pitchFamily="18" charset="0"/>
              </a:rPr>
              <a:t>Rubenfeld</a:t>
            </a:r>
            <a:r>
              <a:rPr lang="en-US" sz="2000" dirty="0" smtClean="0">
                <a:latin typeface="Garamond" panose="02020404030301010803" pitchFamily="18" charset="0"/>
              </a:rPr>
              <a:t> (Ted Talk)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1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Battle Hymn of the Tiger Mother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Hymn of the Tiger Mother</dc:title>
  <dc:creator>Brian McDonald</dc:creator>
  <cp:lastModifiedBy>Asus</cp:lastModifiedBy>
  <cp:revision>6</cp:revision>
  <dcterms:created xsi:type="dcterms:W3CDTF">2016-12-08T20:48:28Z</dcterms:created>
  <dcterms:modified xsi:type="dcterms:W3CDTF">2018-07-10T01:44:35Z</dcterms:modified>
</cp:coreProperties>
</file>