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64"/>
  </p:notesMasterIdLst>
  <p:sldIdLst>
    <p:sldId id="345" r:id="rId2"/>
    <p:sldId id="346" r:id="rId3"/>
    <p:sldId id="347" r:id="rId4"/>
    <p:sldId id="348" r:id="rId5"/>
    <p:sldId id="349" r:id="rId6"/>
    <p:sldId id="350" r:id="rId7"/>
    <p:sldId id="351" r:id="rId8"/>
    <p:sldId id="352" r:id="rId9"/>
    <p:sldId id="353" r:id="rId10"/>
    <p:sldId id="354" r:id="rId11"/>
    <p:sldId id="355" r:id="rId12"/>
    <p:sldId id="356" r:id="rId13"/>
    <p:sldId id="357" r:id="rId14"/>
    <p:sldId id="358" r:id="rId15"/>
    <p:sldId id="359" r:id="rId16"/>
    <p:sldId id="360" r:id="rId17"/>
    <p:sldId id="306" r:id="rId18"/>
    <p:sldId id="280" r:id="rId19"/>
    <p:sldId id="303" r:id="rId20"/>
    <p:sldId id="313" r:id="rId21"/>
    <p:sldId id="314" r:id="rId22"/>
    <p:sldId id="316" r:id="rId23"/>
    <p:sldId id="305" r:id="rId24"/>
    <p:sldId id="281" r:id="rId25"/>
    <p:sldId id="307" r:id="rId26"/>
    <p:sldId id="308" r:id="rId27"/>
    <p:sldId id="282" r:id="rId28"/>
    <p:sldId id="309" r:id="rId29"/>
    <p:sldId id="283" r:id="rId30"/>
    <p:sldId id="310" r:id="rId31"/>
    <p:sldId id="317" r:id="rId32"/>
    <p:sldId id="311" r:id="rId33"/>
    <p:sldId id="312" r:id="rId34"/>
    <p:sldId id="318" r:id="rId35"/>
    <p:sldId id="319" r:id="rId36"/>
    <p:sldId id="320" r:id="rId37"/>
    <p:sldId id="342" r:id="rId38"/>
    <p:sldId id="343" r:id="rId39"/>
    <p:sldId id="344" r:id="rId40"/>
    <p:sldId id="327" r:id="rId41"/>
    <p:sldId id="328" r:id="rId42"/>
    <p:sldId id="336" r:id="rId43"/>
    <p:sldId id="329" r:id="rId44"/>
    <p:sldId id="259" r:id="rId45"/>
    <p:sldId id="260" r:id="rId46"/>
    <p:sldId id="330" r:id="rId47"/>
    <p:sldId id="331" r:id="rId48"/>
    <p:sldId id="263" r:id="rId49"/>
    <p:sldId id="335" r:id="rId50"/>
    <p:sldId id="265" r:id="rId51"/>
    <p:sldId id="266" r:id="rId52"/>
    <p:sldId id="267" r:id="rId53"/>
    <p:sldId id="270" r:id="rId54"/>
    <p:sldId id="340" r:id="rId55"/>
    <p:sldId id="333" r:id="rId56"/>
    <p:sldId id="338" r:id="rId57"/>
    <p:sldId id="294" r:id="rId58"/>
    <p:sldId id="341" r:id="rId59"/>
    <p:sldId id="334" r:id="rId60"/>
    <p:sldId id="337" r:id="rId61"/>
    <p:sldId id="300" r:id="rId62"/>
    <p:sldId id="339" r:id="rId63"/>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287" autoAdjust="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546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546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46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546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17B849F-A82D-4A84-BE23-EABF3244D23E}" type="slidenum">
              <a:rPr lang="en-US"/>
              <a:pPr>
                <a:defRPr/>
              </a:pPr>
              <a:t>‹#›</a:t>
            </a:fld>
            <a:endParaRPr lang="en-US"/>
          </a:p>
        </p:txBody>
      </p:sp>
    </p:spTree>
    <p:extLst>
      <p:ext uri="{BB962C8B-B14F-4D97-AF65-F5344CB8AC3E}">
        <p14:creationId xmlns:p14="http://schemas.microsoft.com/office/powerpoint/2010/main" val="9412595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sz="700">
                <a:solidFill>
                  <a:schemeClr val="tx1"/>
                </a:solidFill>
                <a:latin typeface="Times New Roman" charset="0"/>
              </a:defRPr>
            </a:lvl1pPr>
            <a:lvl2pPr marL="742950" indent="-285750">
              <a:defRPr sz="700">
                <a:solidFill>
                  <a:schemeClr val="tx1"/>
                </a:solidFill>
                <a:latin typeface="Times New Roman" charset="0"/>
              </a:defRPr>
            </a:lvl2pPr>
            <a:lvl3pPr marL="1143000" indent="-228600">
              <a:defRPr sz="700">
                <a:solidFill>
                  <a:schemeClr val="tx1"/>
                </a:solidFill>
                <a:latin typeface="Times New Roman" charset="0"/>
              </a:defRPr>
            </a:lvl3pPr>
            <a:lvl4pPr marL="1600200" indent="-228600">
              <a:defRPr sz="700">
                <a:solidFill>
                  <a:schemeClr val="tx1"/>
                </a:solidFill>
                <a:latin typeface="Times New Roman" charset="0"/>
              </a:defRPr>
            </a:lvl4pPr>
            <a:lvl5pPr marL="2057400" indent="-228600">
              <a:defRPr sz="700">
                <a:solidFill>
                  <a:schemeClr val="tx1"/>
                </a:solidFill>
                <a:latin typeface="Times New Roman" charset="0"/>
              </a:defRPr>
            </a:lvl5pPr>
            <a:lvl6pPr marL="2514600" indent="-228600" eaLnBrk="0" fontAlgn="base" hangingPunct="0">
              <a:spcBef>
                <a:spcPct val="0"/>
              </a:spcBef>
              <a:spcAft>
                <a:spcPct val="0"/>
              </a:spcAft>
              <a:defRPr sz="700">
                <a:solidFill>
                  <a:schemeClr val="tx1"/>
                </a:solidFill>
                <a:latin typeface="Times New Roman" charset="0"/>
              </a:defRPr>
            </a:lvl6pPr>
            <a:lvl7pPr marL="2971800" indent="-228600" eaLnBrk="0" fontAlgn="base" hangingPunct="0">
              <a:spcBef>
                <a:spcPct val="0"/>
              </a:spcBef>
              <a:spcAft>
                <a:spcPct val="0"/>
              </a:spcAft>
              <a:defRPr sz="700">
                <a:solidFill>
                  <a:schemeClr val="tx1"/>
                </a:solidFill>
                <a:latin typeface="Times New Roman" charset="0"/>
              </a:defRPr>
            </a:lvl7pPr>
            <a:lvl8pPr marL="3429000" indent="-228600" eaLnBrk="0" fontAlgn="base" hangingPunct="0">
              <a:spcBef>
                <a:spcPct val="0"/>
              </a:spcBef>
              <a:spcAft>
                <a:spcPct val="0"/>
              </a:spcAft>
              <a:defRPr sz="700">
                <a:solidFill>
                  <a:schemeClr val="tx1"/>
                </a:solidFill>
                <a:latin typeface="Times New Roman" charset="0"/>
              </a:defRPr>
            </a:lvl8pPr>
            <a:lvl9pPr marL="3886200" indent="-228600" eaLnBrk="0" fontAlgn="base" hangingPunct="0">
              <a:spcBef>
                <a:spcPct val="0"/>
              </a:spcBef>
              <a:spcAft>
                <a:spcPct val="0"/>
              </a:spcAft>
              <a:defRPr sz="700">
                <a:solidFill>
                  <a:schemeClr val="tx1"/>
                </a:solidFill>
                <a:latin typeface="Times New Roman" charset="0"/>
              </a:defRPr>
            </a:lvl9pPr>
          </a:lstStyle>
          <a:p>
            <a:fld id="{C23047F8-17A4-484D-8ABC-7FB02958748A}" type="slidenum">
              <a:rPr lang="en-US" altLang="en-US" sz="1200"/>
              <a:pPr/>
              <a:t>1</a:t>
            </a:fld>
            <a:endParaRPr lang="en-US" alt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defRPr sz="700">
                <a:solidFill>
                  <a:schemeClr val="tx1"/>
                </a:solidFill>
                <a:latin typeface="Times New Roman" charset="0"/>
              </a:defRPr>
            </a:lvl1pPr>
            <a:lvl2pPr marL="742950" indent="-285750">
              <a:defRPr sz="700">
                <a:solidFill>
                  <a:schemeClr val="tx1"/>
                </a:solidFill>
                <a:latin typeface="Times New Roman" charset="0"/>
              </a:defRPr>
            </a:lvl2pPr>
            <a:lvl3pPr marL="1143000" indent="-228600">
              <a:defRPr sz="700">
                <a:solidFill>
                  <a:schemeClr val="tx1"/>
                </a:solidFill>
                <a:latin typeface="Times New Roman" charset="0"/>
              </a:defRPr>
            </a:lvl3pPr>
            <a:lvl4pPr marL="1600200" indent="-228600">
              <a:defRPr sz="700">
                <a:solidFill>
                  <a:schemeClr val="tx1"/>
                </a:solidFill>
                <a:latin typeface="Times New Roman" charset="0"/>
              </a:defRPr>
            </a:lvl4pPr>
            <a:lvl5pPr marL="2057400" indent="-228600">
              <a:defRPr sz="700">
                <a:solidFill>
                  <a:schemeClr val="tx1"/>
                </a:solidFill>
                <a:latin typeface="Times New Roman" charset="0"/>
              </a:defRPr>
            </a:lvl5pPr>
            <a:lvl6pPr marL="2514600" indent="-228600" eaLnBrk="0" fontAlgn="base" hangingPunct="0">
              <a:spcBef>
                <a:spcPct val="0"/>
              </a:spcBef>
              <a:spcAft>
                <a:spcPct val="0"/>
              </a:spcAft>
              <a:defRPr sz="700">
                <a:solidFill>
                  <a:schemeClr val="tx1"/>
                </a:solidFill>
                <a:latin typeface="Times New Roman" charset="0"/>
              </a:defRPr>
            </a:lvl6pPr>
            <a:lvl7pPr marL="2971800" indent="-228600" eaLnBrk="0" fontAlgn="base" hangingPunct="0">
              <a:spcBef>
                <a:spcPct val="0"/>
              </a:spcBef>
              <a:spcAft>
                <a:spcPct val="0"/>
              </a:spcAft>
              <a:defRPr sz="700">
                <a:solidFill>
                  <a:schemeClr val="tx1"/>
                </a:solidFill>
                <a:latin typeface="Times New Roman" charset="0"/>
              </a:defRPr>
            </a:lvl7pPr>
            <a:lvl8pPr marL="3429000" indent="-228600" eaLnBrk="0" fontAlgn="base" hangingPunct="0">
              <a:spcBef>
                <a:spcPct val="0"/>
              </a:spcBef>
              <a:spcAft>
                <a:spcPct val="0"/>
              </a:spcAft>
              <a:defRPr sz="700">
                <a:solidFill>
                  <a:schemeClr val="tx1"/>
                </a:solidFill>
                <a:latin typeface="Times New Roman" charset="0"/>
              </a:defRPr>
            </a:lvl8pPr>
            <a:lvl9pPr marL="3886200" indent="-228600" eaLnBrk="0" fontAlgn="base" hangingPunct="0">
              <a:spcBef>
                <a:spcPct val="0"/>
              </a:spcBef>
              <a:spcAft>
                <a:spcPct val="0"/>
              </a:spcAft>
              <a:defRPr sz="700">
                <a:solidFill>
                  <a:schemeClr val="tx1"/>
                </a:solidFill>
                <a:latin typeface="Times New Roman" charset="0"/>
              </a:defRPr>
            </a:lvl9pPr>
          </a:lstStyle>
          <a:p>
            <a:fld id="{600B2292-04C0-4DB5-BE37-60E14FF6BC2C}" type="slidenum">
              <a:rPr lang="en-US" altLang="en-US" sz="1200"/>
              <a:pPr/>
              <a:t>11</a:t>
            </a:fld>
            <a:endParaRPr lang="en-US" altLang="en-US" sz="12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defRPr sz="700">
                <a:solidFill>
                  <a:schemeClr val="tx1"/>
                </a:solidFill>
                <a:latin typeface="Times New Roman" charset="0"/>
              </a:defRPr>
            </a:lvl1pPr>
            <a:lvl2pPr marL="742950" indent="-285750">
              <a:defRPr sz="700">
                <a:solidFill>
                  <a:schemeClr val="tx1"/>
                </a:solidFill>
                <a:latin typeface="Times New Roman" charset="0"/>
              </a:defRPr>
            </a:lvl2pPr>
            <a:lvl3pPr marL="1143000" indent="-228600">
              <a:defRPr sz="700">
                <a:solidFill>
                  <a:schemeClr val="tx1"/>
                </a:solidFill>
                <a:latin typeface="Times New Roman" charset="0"/>
              </a:defRPr>
            </a:lvl3pPr>
            <a:lvl4pPr marL="1600200" indent="-228600">
              <a:defRPr sz="700">
                <a:solidFill>
                  <a:schemeClr val="tx1"/>
                </a:solidFill>
                <a:latin typeface="Times New Roman" charset="0"/>
              </a:defRPr>
            </a:lvl4pPr>
            <a:lvl5pPr marL="2057400" indent="-228600">
              <a:defRPr sz="700">
                <a:solidFill>
                  <a:schemeClr val="tx1"/>
                </a:solidFill>
                <a:latin typeface="Times New Roman" charset="0"/>
              </a:defRPr>
            </a:lvl5pPr>
            <a:lvl6pPr marL="2514600" indent="-228600" eaLnBrk="0" fontAlgn="base" hangingPunct="0">
              <a:spcBef>
                <a:spcPct val="0"/>
              </a:spcBef>
              <a:spcAft>
                <a:spcPct val="0"/>
              </a:spcAft>
              <a:defRPr sz="700">
                <a:solidFill>
                  <a:schemeClr val="tx1"/>
                </a:solidFill>
                <a:latin typeface="Times New Roman" charset="0"/>
              </a:defRPr>
            </a:lvl6pPr>
            <a:lvl7pPr marL="2971800" indent="-228600" eaLnBrk="0" fontAlgn="base" hangingPunct="0">
              <a:spcBef>
                <a:spcPct val="0"/>
              </a:spcBef>
              <a:spcAft>
                <a:spcPct val="0"/>
              </a:spcAft>
              <a:defRPr sz="700">
                <a:solidFill>
                  <a:schemeClr val="tx1"/>
                </a:solidFill>
                <a:latin typeface="Times New Roman" charset="0"/>
              </a:defRPr>
            </a:lvl7pPr>
            <a:lvl8pPr marL="3429000" indent="-228600" eaLnBrk="0" fontAlgn="base" hangingPunct="0">
              <a:spcBef>
                <a:spcPct val="0"/>
              </a:spcBef>
              <a:spcAft>
                <a:spcPct val="0"/>
              </a:spcAft>
              <a:defRPr sz="700">
                <a:solidFill>
                  <a:schemeClr val="tx1"/>
                </a:solidFill>
                <a:latin typeface="Times New Roman" charset="0"/>
              </a:defRPr>
            </a:lvl8pPr>
            <a:lvl9pPr marL="3886200" indent="-228600" eaLnBrk="0" fontAlgn="base" hangingPunct="0">
              <a:spcBef>
                <a:spcPct val="0"/>
              </a:spcBef>
              <a:spcAft>
                <a:spcPct val="0"/>
              </a:spcAft>
              <a:defRPr sz="700">
                <a:solidFill>
                  <a:schemeClr val="tx1"/>
                </a:solidFill>
                <a:latin typeface="Times New Roman" charset="0"/>
              </a:defRPr>
            </a:lvl9pPr>
          </a:lstStyle>
          <a:p>
            <a:fld id="{41849740-6875-452F-AE26-48A188D8B70E}" type="slidenum">
              <a:rPr lang="en-US" altLang="en-US" sz="1200"/>
              <a:pPr/>
              <a:t>12</a:t>
            </a:fld>
            <a:endParaRPr lang="en-US" altLang="en-US" sz="120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defRPr sz="700">
                <a:solidFill>
                  <a:schemeClr val="tx1"/>
                </a:solidFill>
                <a:latin typeface="Times New Roman" charset="0"/>
              </a:defRPr>
            </a:lvl1pPr>
            <a:lvl2pPr marL="742950" indent="-285750">
              <a:defRPr sz="700">
                <a:solidFill>
                  <a:schemeClr val="tx1"/>
                </a:solidFill>
                <a:latin typeface="Times New Roman" charset="0"/>
              </a:defRPr>
            </a:lvl2pPr>
            <a:lvl3pPr marL="1143000" indent="-228600">
              <a:defRPr sz="700">
                <a:solidFill>
                  <a:schemeClr val="tx1"/>
                </a:solidFill>
                <a:latin typeface="Times New Roman" charset="0"/>
              </a:defRPr>
            </a:lvl3pPr>
            <a:lvl4pPr marL="1600200" indent="-228600">
              <a:defRPr sz="700">
                <a:solidFill>
                  <a:schemeClr val="tx1"/>
                </a:solidFill>
                <a:latin typeface="Times New Roman" charset="0"/>
              </a:defRPr>
            </a:lvl4pPr>
            <a:lvl5pPr marL="2057400" indent="-228600">
              <a:defRPr sz="700">
                <a:solidFill>
                  <a:schemeClr val="tx1"/>
                </a:solidFill>
                <a:latin typeface="Times New Roman" charset="0"/>
              </a:defRPr>
            </a:lvl5pPr>
            <a:lvl6pPr marL="2514600" indent="-228600" eaLnBrk="0" fontAlgn="base" hangingPunct="0">
              <a:spcBef>
                <a:spcPct val="0"/>
              </a:spcBef>
              <a:spcAft>
                <a:spcPct val="0"/>
              </a:spcAft>
              <a:defRPr sz="700">
                <a:solidFill>
                  <a:schemeClr val="tx1"/>
                </a:solidFill>
                <a:latin typeface="Times New Roman" charset="0"/>
              </a:defRPr>
            </a:lvl6pPr>
            <a:lvl7pPr marL="2971800" indent="-228600" eaLnBrk="0" fontAlgn="base" hangingPunct="0">
              <a:spcBef>
                <a:spcPct val="0"/>
              </a:spcBef>
              <a:spcAft>
                <a:spcPct val="0"/>
              </a:spcAft>
              <a:defRPr sz="700">
                <a:solidFill>
                  <a:schemeClr val="tx1"/>
                </a:solidFill>
                <a:latin typeface="Times New Roman" charset="0"/>
              </a:defRPr>
            </a:lvl7pPr>
            <a:lvl8pPr marL="3429000" indent="-228600" eaLnBrk="0" fontAlgn="base" hangingPunct="0">
              <a:spcBef>
                <a:spcPct val="0"/>
              </a:spcBef>
              <a:spcAft>
                <a:spcPct val="0"/>
              </a:spcAft>
              <a:defRPr sz="700">
                <a:solidFill>
                  <a:schemeClr val="tx1"/>
                </a:solidFill>
                <a:latin typeface="Times New Roman" charset="0"/>
              </a:defRPr>
            </a:lvl8pPr>
            <a:lvl9pPr marL="3886200" indent="-228600" eaLnBrk="0" fontAlgn="base" hangingPunct="0">
              <a:spcBef>
                <a:spcPct val="0"/>
              </a:spcBef>
              <a:spcAft>
                <a:spcPct val="0"/>
              </a:spcAft>
              <a:defRPr sz="700">
                <a:solidFill>
                  <a:schemeClr val="tx1"/>
                </a:solidFill>
                <a:latin typeface="Times New Roman" charset="0"/>
              </a:defRPr>
            </a:lvl9pPr>
          </a:lstStyle>
          <a:p>
            <a:fld id="{61889A58-C111-4FB5-9AC2-A906BFE6667D}" type="slidenum">
              <a:rPr lang="en-US" altLang="en-US" sz="1200"/>
              <a:pPr/>
              <a:t>13</a:t>
            </a:fld>
            <a:endParaRPr lang="en-US" altLang="en-US" sz="12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defRPr sz="700">
                <a:solidFill>
                  <a:schemeClr val="tx1"/>
                </a:solidFill>
                <a:latin typeface="Times New Roman" charset="0"/>
              </a:defRPr>
            </a:lvl1pPr>
            <a:lvl2pPr marL="742950" indent="-285750">
              <a:defRPr sz="700">
                <a:solidFill>
                  <a:schemeClr val="tx1"/>
                </a:solidFill>
                <a:latin typeface="Times New Roman" charset="0"/>
              </a:defRPr>
            </a:lvl2pPr>
            <a:lvl3pPr marL="1143000" indent="-228600">
              <a:defRPr sz="700">
                <a:solidFill>
                  <a:schemeClr val="tx1"/>
                </a:solidFill>
                <a:latin typeface="Times New Roman" charset="0"/>
              </a:defRPr>
            </a:lvl3pPr>
            <a:lvl4pPr marL="1600200" indent="-228600">
              <a:defRPr sz="700">
                <a:solidFill>
                  <a:schemeClr val="tx1"/>
                </a:solidFill>
                <a:latin typeface="Times New Roman" charset="0"/>
              </a:defRPr>
            </a:lvl4pPr>
            <a:lvl5pPr marL="2057400" indent="-228600">
              <a:defRPr sz="700">
                <a:solidFill>
                  <a:schemeClr val="tx1"/>
                </a:solidFill>
                <a:latin typeface="Times New Roman" charset="0"/>
              </a:defRPr>
            </a:lvl5pPr>
            <a:lvl6pPr marL="2514600" indent="-228600" eaLnBrk="0" fontAlgn="base" hangingPunct="0">
              <a:spcBef>
                <a:spcPct val="0"/>
              </a:spcBef>
              <a:spcAft>
                <a:spcPct val="0"/>
              </a:spcAft>
              <a:defRPr sz="700">
                <a:solidFill>
                  <a:schemeClr val="tx1"/>
                </a:solidFill>
                <a:latin typeface="Times New Roman" charset="0"/>
              </a:defRPr>
            </a:lvl6pPr>
            <a:lvl7pPr marL="2971800" indent="-228600" eaLnBrk="0" fontAlgn="base" hangingPunct="0">
              <a:spcBef>
                <a:spcPct val="0"/>
              </a:spcBef>
              <a:spcAft>
                <a:spcPct val="0"/>
              </a:spcAft>
              <a:defRPr sz="700">
                <a:solidFill>
                  <a:schemeClr val="tx1"/>
                </a:solidFill>
                <a:latin typeface="Times New Roman" charset="0"/>
              </a:defRPr>
            </a:lvl7pPr>
            <a:lvl8pPr marL="3429000" indent="-228600" eaLnBrk="0" fontAlgn="base" hangingPunct="0">
              <a:spcBef>
                <a:spcPct val="0"/>
              </a:spcBef>
              <a:spcAft>
                <a:spcPct val="0"/>
              </a:spcAft>
              <a:defRPr sz="700">
                <a:solidFill>
                  <a:schemeClr val="tx1"/>
                </a:solidFill>
                <a:latin typeface="Times New Roman" charset="0"/>
              </a:defRPr>
            </a:lvl8pPr>
            <a:lvl9pPr marL="3886200" indent="-228600" eaLnBrk="0" fontAlgn="base" hangingPunct="0">
              <a:spcBef>
                <a:spcPct val="0"/>
              </a:spcBef>
              <a:spcAft>
                <a:spcPct val="0"/>
              </a:spcAft>
              <a:defRPr sz="700">
                <a:solidFill>
                  <a:schemeClr val="tx1"/>
                </a:solidFill>
                <a:latin typeface="Times New Roman" charset="0"/>
              </a:defRPr>
            </a:lvl9pPr>
          </a:lstStyle>
          <a:p>
            <a:fld id="{AF226FA8-3312-46EC-BED8-1FA8C6F225A8}" type="slidenum">
              <a:rPr lang="en-US" altLang="en-US" sz="1200"/>
              <a:pPr/>
              <a:t>14</a:t>
            </a:fld>
            <a:endParaRPr lang="en-US" altLang="en-US"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defRPr sz="700">
                <a:solidFill>
                  <a:schemeClr val="tx1"/>
                </a:solidFill>
                <a:latin typeface="Times New Roman" charset="0"/>
              </a:defRPr>
            </a:lvl1pPr>
            <a:lvl2pPr marL="742950" indent="-285750">
              <a:defRPr sz="700">
                <a:solidFill>
                  <a:schemeClr val="tx1"/>
                </a:solidFill>
                <a:latin typeface="Times New Roman" charset="0"/>
              </a:defRPr>
            </a:lvl2pPr>
            <a:lvl3pPr marL="1143000" indent="-228600">
              <a:defRPr sz="700">
                <a:solidFill>
                  <a:schemeClr val="tx1"/>
                </a:solidFill>
                <a:latin typeface="Times New Roman" charset="0"/>
              </a:defRPr>
            </a:lvl3pPr>
            <a:lvl4pPr marL="1600200" indent="-228600">
              <a:defRPr sz="700">
                <a:solidFill>
                  <a:schemeClr val="tx1"/>
                </a:solidFill>
                <a:latin typeface="Times New Roman" charset="0"/>
              </a:defRPr>
            </a:lvl4pPr>
            <a:lvl5pPr marL="2057400" indent="-228600">
              <a:defRPr sz="700">
                <a:solidFill>
                  <a:schemeClr val="tx1"/>
                </a:solidFill>
                <a:latin typeface="Times New Roman" charset="0"/>
              </a:defRPr>
            </a:lvl5pPr>
            <a:lvl6pPr marL="2514600" indent="-228600" eaLnBrk="0" fontAlgn="base" hangingPunct="0">
              <a:spcBef>
                <a:spcPct val="0"/>
              </a:spcBef>
              <a:spcAft>
                <a:spcPct val="0"/>
              </a:spcAft>
              <a:defRPr sz="700">
                <a:solidFill>
                  <a:schemeClr val="tx1"/>
                </a:solidFill>
                <a:latin typeface="Times New Roman" charset="0"/>
              </a:defRPr>
            </a:lvl6pPr>
            <a:lvl7pPr marL="2971800" indent="-228600" eaLnBrk="0" fontAlgn="base" hangingPunct="0">
              <a:spcBef>
                <a:spcPct val="0"/>
              </a:spcBef>
              <a:spcAft>
                <a:spcPct val="0"/>
              </a:spcAft>
              <a:defRPr sz="700">
                <a:solidFill>
                  <a:schemeClr val="tx1"/>
                </a:solidFill>
                <a:latin typeface="Times New Roman" charset="0"/>
              </a:defRPr>
            </a:lvl7pPr>
            <a:lvl8pPr marL="3429000" indent="-228600" eaLnBrk="0" fontAlgn="base" hangingPunct="0">
              <a:spcBef>
                <a:spcPct val="0"/>
              </a:spcBef>
              <a:spcAft>
                <a:spcPct val="0"/>
              </a:spcAft>
              <a:defRPr sz="700">
                <a:solidFill>
                  <a:schemeClr val="tx1"/>
                </a:solidFill>
                <a:latin typeface="Times New Roman" charset="0"/>
              </a:defRPr>
            </a:lvl8pPr>
            <a:lvl9pPr marL="3886200" indent="-228600" eaLnBrk="0" fontAlgn="base" hangingPunct="0">
              <a:spcBef>
                <a:spcPct val="0"/>
              </a:spcBef>
              <a:spcAft>
                <a:spcPct val="0"/>
              </a:spcAft>
              <a:defRPr sz="700">
                <a:solidFill>
                  <a:schemeClr val="tx1"/>
                </a:solidFill>
                <a:latin typeface="Times New Roman" charset="0"/>
              </a:defRPr>
            </a:lvl9pPr>
          </a:lstStyle>
          <a:p>
            <a:fld id="{A9FB6B4E-7FD2-497A-BAA8-69EBA3BFFE6D}" type="slidenum">
              <a:rPr lang="en-US" altLang="en-US" sz="1200"/>
              <a:pPr/>
              <a:t>15</a:t>
            </a:fld>
            <a:endParaRPr lang="en-US" altLang="en-US" sz="12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sz="700">
                <a:solidFill>
                  <a:schemeClr val="tx1"/>
                </a:solidFill>
                <a:latin typeface="Times New Roman" charset="0"/>
              </a:defRPr>
            </a:lvl1pPr>
            <a:lvl2pPr marL="742950" indent="-285750">
              <a:defRPr sz="700">
                <a:solidFill>
                  <a:schemeClr val="tx1"/>
                </a:solidFill>
                <a:latin typeface="Times New Roman" charset="0"/>
              </a:defRPr>
            </a:lvl2pPr>
            <a:lvl3pPr marL="1143000" indent="-228600">
              <a:defRPr sz="700">
                <a:solidFill>
                  <a:schemeClr val="tx1"/>
                </a:solidFill>
                <a:latin typeface="Times New Roman" charset="0"/>
              </a:defRPr>
            </a:lvl3pPr>
            <a:lvl4pPr marL="1600200" indent="-228600">
              <a:defRPr sz="700">
                <a:solidFill>
                  <a:schemeClr val="tx1"/>
                </a:solidFill>
                <a:latin typeface="Times New Roman" charset="0"/>
              </a:defRPr>
            </a:lvl4pPr>
            <a:lvl5pPr marL="2057400" indent="-228600">
              <a:defRPr sz="700">
                <a:solidFill>
                  <a:schemeClr val="tx1"/>
                </a:solidFill>
                <a:latin typeface="Times New Roman" charset="0"/>
              </a:defRPr>
            </a:lvl5pPr>
            <a:lvl6pPr marL="2514600" indent="-228600" eaLnBrk="0" fontAlgn="base" hangingPunct="0">
              <a:spcBef>
                <a:spcPct val="0"/>
              </a:spcBef>
              <a:spcAft>
                <a:spcPct val="0"/>
              </a:spcAft>
              <a:defRPr sz="700">
                <a:solidFill>
                  <a:schemeClr val="tx1"/>
                </a:solidFill>
                <a:latin typeface="Times New Roman" charset="0"/>
              </a:defRPr>
            </a:lvl6pPr>
            <a:lvl7pPr marL="2971800" indent="-228600" eaLnBrk="0" fontAlgn="base" hangingPunct="0">
              <a:spcBef>
                <a:spcPct val="0"/>
              </a:spcBef>
              <a:spcAft>
                <a:spcPct val="0"/>
              </a:spcAft>
              <a:defRPr sz="700">
                <a:solidFill>
                  <a:schemeClr val="tx1"/>
                </a:solidFill>
                <a:latin typeface="Times New Roman" charset="0"/>
              </a:defRPr>
            </a:lvl7pPr>
            <a:lvl8pPr marL="3429000" indent="-228600" eaLnBrk="0" fontAlgn="base" hangingPunct="0">
              <a:spcBef>
                <a:spcPct val="0"/>
              </a:spcBef>
              <a:spcAft>
                <a:spcPct val="0"/>
              </a:spcAft>
              <a:defRPr sz="700">
                <a:solidFill>
                  <a:schemeClr val="tx1"/>
                </a:solidFill>
                <a:latin typeface="Times New Roman" charset="0"/>
              </a:defRPr>
            </a:lvl8pPr>
            <a:lvl9pPr marL="3886200" indent="-228600" eaLnBrk="0" fontAlgn="base" hangingPunct="0">
              <a:spcBef>
                <a:spcPct val="0"/>
              </a:spcBef>
              <a:spcAft>
                <a:spcPct val="0"/>
              </a:spcAft>
              <a:defRPr sz="700">
                <a:solidFill>
                  <a:schemeClr val="tx1"/>
                </a:solidFill>
                <a:latin typeface="Times New Roman" charset="0"/>
              </a:defRPr>
            </a:lvl9pPr>
          </a:lstStyle>
          <a:p>
            <a:fld id="{02398FAC-2EB7-4A5A-9127-F7365C0CE812}" type="slidenum">
              <a:rPr lang="en-US" altLang="en-US" sz="1200"/>
              <a:pPr/>
              <a:t>16</a:t>
            </a:fld>
            <a:endParaRPr lang="en-US" altLang="en-US" sz="12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sz="700">
                <a:solidFill>
                  <a:schemeClr val="tx1"/>
                </a:solidFill>
                <a:latin typeface="Times New Roman" charset="0"/>
              </a:defRPr>
            </a:lvl1pPr>
            <a:lvl2pPr marL="742950" indent="-285750">
              <a:defRPr sz="700">
                <a:solidFill>
                  <a:schemeClr val="tx1"/>
                </a:solidFill>
                <a:latin typeface="Times New Roman" charset="0"/>
              </a:defRPr>
            </a:lvl2pPr>
            <a:lvl3pPr marL="1143000" indent="-228600">
              <a:defRPr sz="700">
                <a:solidFill>
                  <a:schemeClr val="tx1"/>
                </a:solidFill>
                <a:latin typeface="Times New Roman" charset="0"/>
              </a:defRPr>
            </a:lvl3pPr>
            <a:lvl4pPr marL="1600200" indent="-228600">
              <a:defRPr sz="700">
                <a:solidFill>
                  <a:schemeClr val="tx1"/>
                </a:solidFill>
                <a:latin typeface="Times New Roman" charset="0"/>
              </a:defRPr>
            </a:lvl4pPr>
            <a:lvl5pPr marL="2057400" indent="-228600">
              <a:defRPr sz="700">
                <a:solidFill>
                  <a:schemeClr val="tx1"/>
                </a:solidFill>
                <a:latin typeface="Times New Roman" charset="0"/>
              </a:defRPr>
            </a:lvl5pPr>
            <a:lvl6pPr marL="2514600" indent="-228600" eaLnBrk="0" fontAlgn="base" hangingPunct="0">
              <a:spcBef>
                <a:spcPct val="0"/>
              </a:spcBef>
              <a:spcAft>
                <a:spcPct val="0"/>
              </a:spcAft>
              <a:defRPr sz="700">
                <a:solidFill>
                  <a:schemeClr val="tx1"/>
                </a:solidFill>
                <a:latin typeface="Times New Roman" charset="0"/>
              </a:defRPr>
            </a:lvl6pPr>
            <a:lvl7pPr marL="2971800" indent="-228600" eaLnBrk="0" fontAlgn="base" hangingPunct="0">
              <a:spcBef>
                <a:spcPct val="0"/>
              </a:spcBef>
              <a:spcAft>
                <a:spcPct val="0"/>
              </a:spcAft>
              <a:defRPr sz="700">
                <a:solidFill>
                  <a:schemeClr val="tx1"/>
                </a:solidFill>
                <a:latin typeface="Times New Roman" charset="0"/>
              </a:defRPr>
            </a:lvl7pPr>
            <a:lvl8pPr marL="3429000" indent="-228600" eaLnBrk="0" fontAlgn="base" hangingPunct="0">
              <a:spcBef>
                <a:spcPct val="0"/>
              </a:spcBef>
              <a:spcAft>
                <a:spcPct val="0"/>
              </a:spcAft>
              <a:defRPr sz="700">
                <a:solidFill>
                  <a:schemeClr val="tx1"/>
                </a:solidFill>
                <a:latin typeface="Times New Roman" charset="0"/>
              </a:defRPr>
            </a:lvl8pPr>
            <a:lvl9pPr marL="3886200" indent="-228600" eaLnBrk="0" fontAlgn="base" hangingPunct="0">
              <a:spcBef>
                <a:spcPct val="0"/>
              </a:spcBef>
              <a:spcAft>
                <a:spcPct val="0"/>
              </a:spcAft>
              <a:defRPr sz="700">
                <a:solidFill>
                  <a:schemeClr val="tx1"/>
                </a:solidFill>
                <a:latin typeface="Times New Roman" charset="0"/>
              </a:defRPr>
            </a:lvl9pPr>
          </a:lstStyle>
          <a:p>
            <a:fld id="{4340328A-6576-4EDD-847F-222A939DCD41}" type="slidenum">
              <a:rPr lang="en-US" altLang="en-US" sz="1200"/>
              <a:pPr/>
              <a:t>38</a:t>
            </a:fld>
            <a:endParaRPr lang="en-US" altLang="en-US" sz="12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defRPr sz="700">
                <a:solidFill>
                  <a:schemeClr val="tx1"/>
                </a:solidFill>
                <a:latin typeface="Times New Roman" charset="0"/>
              </a:defRPr>
            </a:lvl1pPr>
            <a:lvl2pPr marL="742950" indent="-285750">
              <a:defRPr sz="700">
                <a:solidFill>
                  <a:schemeClr val="tx1"/>
                </a:solidFill>
                <a:latin typeface="Times New Roman" charset="0"/>
              </a:defRPr>
            </a:lvl2pPr>
            <a:lvl3pPr marL="1143000" indent="-228600">
              <a:defRPr sz="700">
                <a:solidFill>
                  <a:schemeClr val="tx1"/>
                </a:solidFill>
                <a:latin typeface="Times New Roman" charset="0"/>
              </a:defRPr>
            </a:lvl3pPr>
            <a:lvl4pPr marL="1600200" indent="-228600">
              <a:defRPr sz="700">
                <a:solidFill>
                  <a:schemeClr val="tx1"/>
                </a:solidFill>
                <a:latin typeface="Times New Roman" charset="0"/>
              </a:defRPr>
            </a:lvl4pPr>
            <a:lvl5pPr marL="2057400" indent="-228600">
              <a:defRPr sz="700">
                <a:solidFill>
                  <a:schemeClr val="tx1"/>
                </a:solidFill>
                <a:latin typeface="Times New Roman" charset="0"/>
              </a:defRPr>
            </a:lvl5pPr>
            <a:lvl6pPr marL="2514600" indent="-228600" eaLnBrk="0" fontAlgn="base" hangingPunct="0">
              <a:spcBef>
                <a:spcPct val="0"/>
              </a:spcBef>
              <a:spcAft>
                <a:spcPct val="0"/>
              </a:spcAft>
              <a:defRPr sz="700">
                <a:solidFill>
                  <a:schemeClr val="tx1"/>
                </a:solidFill>
                <a:latin typeface="Times New Roman" charset="0"/>
              </a:defRPr>
            </a:lvl6pPr>
            <a:lvl7pPr marL="2971800" indent="-228600" eaLnBrk="0" fontAlgn="base" hangingPunct="0">
              <a:spcBef>
                <a:spcPct val="0"/>
              </a:spcBef>
              <a:spcAft>
                <a:spcPct val="0"/>
              </a:spcAft>
              <a:defRPr sz="700">
                <a:solidFill>
                  <a:schemeClr val="tx1"/>
                </a:solidFill>
                <a:latin typeface="Times New Roman" charset="0"/>
              </a:defRPr>
            </a:lvl7pPr>
            <a:lvl8pPr marL="3429000" indent="-228600" eaLnBrk="0" fontAlgn="base" hangingPunct="0">
              <a:spcBef>
                <a:spcPct val="0"/>
              </a:spcBef>
              <a:spcAft>
                <a:spcPct val="0"/>
              </a:spcAft>
              <a:defRPr sz="700">
                <a:solidFill>
                  <a:schemeClr val="tx1"/>
                </a:solidFill>
                <a:latin typeface="Times New Roman" charset="0"/>
              </a:defRPr>
            </a:lvl8pPr>
            <a:lvl9pPr marL="3886200" indent="-228600" eaLnBrk="0" fontAlgn="base" hangingPunct="0">
              <a:spcBef>
                <a:spcPct val="0"/>
              </a:spcBef>
              <a:spcAft>
                <a:spcPct val="0"/>
              </a:spcAft>
              <a:defRPr sz="700">
                <a:solidFill>
                  <a:schemeClr val="tx1"/>
                </a:solidFill>
                <a:latin typeface="Times New Roman" charset="0"/>
              </a:defRPr>
            </a:lvl9pPr>
          </a:lstStyle>
          <a:p>
            <a:fld id="{BE916D33-88C2-4A8C-A65B-0F33E0CAF46A}" type="slidenum">
              <a:rPr lang="en-US" altLang="en-US" sz="1200"/>
              <a:pPr/>
              <a:t>39</a:t>
            </a:fld>
            <a:endParaRPr lang="en-US" altLang="en-US" sz="12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defRPr sz="700">
                <a:solidFill>
                  <a:schemeClr val="tx1"/>
                </a:solidFill>
                <a:latin typeface="Times New Roman" charset="0"/>
              </a:defRPr>
            </a:lvl1pPr>
            <a:lvl2pPr marL="742950" indent="-285750">
              <a:defRPr sz="700">
                <a:solidFill>
                  <a:schemeClr val="tx1"/>
                </a:solidFill>
                <a:latin typeface="Times New Roman" charset="0"/>
              </a:defRPr>
            </a:lvl2pPr>
            <a:lvl3pPr marL="1143000" indent="-228600">
              <a:defRPr sz="700">
                <a:solidFill>
                  <a:schemeClr val="tx1"/>
                </a:solidFill>
                <a:latin typeface="Times New Roman" charset="0"/>
              </a:defRPr>
            </a:lvl3pPr>
            <a:lvl4pPr marL="1600200" indent="-228600">
              <a:defRPr sz="700">
                <a:solidFill>
                  <a:schemeClr val="tx1"/>
                </a:solidFill>
                <a:latin typeface="Times New Roman" charset="0"/>
              </a:defRPr>
            </a:lvl4pPr>
            <a:lvl5pPr marL="2057400" indent="-228600">
              <a:defRPr sz="700">
                <a:solidFill>
                  <a:schemeClr val="tx1"/>
                </a:solidFill>
                <a:latin typeface="Times New Roman" charset="0"/>
              </a:defRPr>
            </a:lvl5pPr>
            <a:lvl6pPr marL="2514600" indent="-228600" eaLnBrk="0" fontAlgn="base" hangingPunct="0">
              <a:spcBef>
                <a:spcPct val="0"/>
              </a:spcBef>
              <a:spcAft>
                <a:spcPct val="0"/>
              </a:spcAft>
              <a:defRPr sz="700">
                <a:solidFill>
                  <a:schemeClr val="tx1"/>
                </a:solidFill>
                <a:latin typeface="Times New Roman" charset="0"/>
              </a:defRPr>
            </a:lvl6pPr>
            <a:lvl7pPr marL="2971800" indent="-228600" eaLnBrk="0" fontAlgn="base" hangingPunct="0">
              <a:spcBef>
                <a:spcPct val="0"/>
              </a:spcBef>
              <a:spcAft>
                <a:spcPct val="0"/>
              </a:spcAft>
              <a:defRPr sz="700">
                <a:solidFill>
                  <a:schemeClr val="tx1"/>
                </a:solidFill>
                <a:latin typeface="Times New Roman" charset="0"/>
              </a:defRPr>
            </a:lvl7pPr>
            <a:lvl8pPr marL="3429000" indent="-228600" eaLnBrk="0" fontAlgn="base" hangingPunct="0">
              <a:spcBef>
                <a:spcPct val="0"/>
              </a:spcBef>
              <a:spcAft>
                <a:spcPct val="0"/>
              </a:spcAft>
              <a:defRPr sz="700">
                <a:solidFill>
                  <a:schemeClr val="tx1"/>
                </a:solidFill>
                <a:latin typeface="Times New Roman" charset="0"/>
              </a:defRPr>
            </a:lvl8pPr>
            <a:lvl9pPr marL="3886200" indent="-228600" eaLnBrk="0" fontAlgn="base" hangingPunct="0">
              <a:spcBef>
                <a:spcPct val="0"/>
              </a:spcBef>
              <a:spcAft>
                <a:spcPct val="0"/>
              </a:spcAft>
              <a:defRPr sz="700">
                <a:solidFill>
                  <a:schemeClr val="tx1"/>
                </a:solidFill>
                <a:latin typeface="Times New Roman" charset="0"/>
              </a:defRPr>
            </a:lvl9pPr>
          </a:lstStyle>
          <a:p>
            <a:fld id="{705A07D4-3AE7-4D5D-84C6-C4C9800F2C93}" type="slidenum">
              <a:rPr lang="en-US" altLang="en-US" sz="1200"/>
              <a:pPr/>
              <a:t>2</a:t>
            </a:fld>
            <a:endParaRPr lang="en-US" altLang="en-US" sz="12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a:defRPr sz="700">
                <a:solidFill>
                  <a:schemeClr val="tx1"/>
                </a:solidFill>
                <a:latin typeface="Times New Roman" charset="0"/>
              </a:defRPr>
            </a:lvl1pPr>
            <a:lvl2pPr marL="742950" indent="-285750">
              <a:defRPr sz="700">
                <a:solidFill>
                  <a:schemeClr val="tx1"/>
                </a:solidFill>
                <a:latin typeface="Times New Roman" charset="0"/>
              </a:defRPr>
            </a:lvl2pPr>
            <a:lvl3pPr marL="1143000" indent="-228600">
              <a:defRPr sz="700">
                <a:solidFill>
                  <a:schemeClr val="tx1"/>
                </a:solidFill>
                <a:latin typeface="Times New Roman" charset="0"/>
              </a:defRPr>
            </a:lvl3pPr>
            <a:lvl4pPr marL="1600200" indent="-228600">
              <a:defRPr sz="700">
                <a:solidFill>
                  <a:schemeClr val="tx1"/>
                </a:solidFill>
                <a:latin typeface="Times New Roman" charset="0"/>
              </a:defRPr>
            </a:lvl4pPr>
            <a:lvl5pPr marL="2057400" indent="-228600">
              <a:defRPr sz="700">
                <a:solidFill>
                  <a:schemeClr val="tx1"/>
                </a:solidFill>
                <a:latin typeface="Times New Roman" charset="0"/>
              </a:defRPr>
            </a:lvl5pPr>
            <a:lvl6pPr marL="2514600" indent="-228600" eaLnBrk="0" fontAlgn="base" hangingPunct="0">
              <a:spcBef>
                <a:spcPct val="0"/>
              </a:spcBef>
              <a:spcAft>
                <a:spcPct val="0"/>
              </a:spcAft>
              <a:defRPr sz="700">
                <a:solidFill>
                  <a:schemeClr val="tx1"/>
                </a:solidFill>
                <a:latin typeface="Times New Roman" charset="0"/>
              </a:defRPr>
            </a:lvl6pPr>
            <a:lvl7pPr marL="2971800" indent="-228600" eaLnBrk="0" fontAlgn="base" hangingPunct="0">
              <a:spcBef>
                <a:spcPct val="0"/>
              </a:spcBef>
              <a:spcAft>
                <a:spcPct val="0"/>
              </a:spcAft>
              <a:defRPr sz="700">
                <a:solidFill>
                  <a:schemeClr val="tx1"/>
                </a:solidFill>
                <a:latin typeface="Times New Roman" charset="0"/>
              </a:defRPr>
            </a:lvl7pPr>
            <a:lvl8pPr marL="3429000" indent="-228600" eaLnBrk="0" fontAlgn="base" hangingPunct="0">
              <a:spcBef>
                <a:spcPct val="0"/>
              </a:spcBef>
              <a:spcAft>
                <a:spcPct val="0"/>
              </a:spcAft>
              <a:defRPr sz="700">
                <a:solidFill>
                  <a:schemeClr val="tx1"/>
                </a:solidFill>
                <a:latin typeface="Times New Roman" charset="0"/>
              </a:defRPr>
            </a:lvl8pPr>
            <a:lvl9pPr marL="3886200" indent="-228600" eaLnBrk="0" fontAlgn="base" hangingPunct="0">
              <a:spcBef>
                <a:spcPct val="0"/>
              </a:spcBef>
              <a:spcAft>
                <a:spcPct val="0"/>
              </a:spcAft>
              <a:defRPr sz="700">
                <a:solidFill>
                  <a:schemeClr val="tx1"/>
                </a:solidFill>
                <a:latin typeface="Times New Roman" charset="0"/>
              </a:defRPr>
            </a:lvl9pPr>
          </a:lstStyle>
          <a:p>
            <a:fld id="{649E1707-8563-4EF8-A613-A409C04E5208}" type="slidenum">
              <a:rPr lang="en-US" altLang="en-US" sz="1200"/>
              <a:pPr/>
              <a:t>3</a:t>
            </a:fld>
            <a:endParaRPr lang="en-US" altLang="en-US" sz="12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sz="700">
                <a:solidFill>
                  <a:schemeClr val="tx1"/>
                </a:solidFill>
                <a:latin typeface="Times New Roman" charset="0"/>
              </a:defRPr>
            </a:lvl1pPr>
            <a:lvl2pPr marL="742950" indent="-285750">
              <a:defRPr sz="700">
                <a:solidFill>
                  <a:schemeClr val="tx1"/>
                </a:solidFill>
                <a:latin typeface="Times New Roman" charset="0"/>
              </a:defRPr>
            </a:lvl2pPr>
            <a:lvl3pPr marL="1143000" indent="-228600">
              <a:defRPr sz="700">
                <a:solidFill>
                  <a:schemeClr val="tx1"/>
                </a:solidFill>
                <a:latin typeface="Times New Roman" charset="0"/>
              </a:defRPr>
            </a:lvl3pPr>
            <a:lvl4pPr marL="1600200" indent="-228600">
              <a:defRPr sz="700">
                <a:solidFill>
                  <a:schemeClr val="tx1"/>
                </a:solidFill>
                <a:latin typeface="Times New Roman" charset="0"/>
              </a:defRPr>
            </a:lvl4pPr>
            <a:lvl5pPr marL="2057400" indent="-228600">
              <a:defRPr sz="700">
                <a:solidFill>
                  <a:schemeClr val="tx1"/>
                </a:solidFill>
                <a:latin typeface="Times New Roman" charset="0"/>
              </a:defRPr>
            </a:lvl5pPr>
            <a:lvl6pPr marL="2514600" indent="-228600" eaLnBrk="0" fontAlgn="base" hangingPunct="0">
              <a:spcBef>
                <a:spcPct val="0"/>
              </a:spcBef>
              <a:spcAft>
                <a:spcPct val="0"/>
              </a:spcAft>
              <a:defRPr sz="700">
                <a:solidFill>
                  <a:schemeClr val="tx1"/>
                </a:solidFill>
                <a:latin typeface="Times New Roman" charset="0"/>
              </a:defRPr>
            </a:lvl6pPr>
            <a:lvl7pPr marL="2971800" indent="-228600" eaLnBrk="0" fontAlgn="base" hangingPunct="0">
              <a:spcBef>
                <a:spcPct val="0"/>
              </a:spcBef>
              <a:spcAft>
                <a:spcPct val="0"/>
              </a:spcAft>
              <a:defRPr sz="700">
                <a:solidFill>
                  <a:schemeClr val="tx1"/>
                </a:solidFill>
                <a:latin typeface="Times New Roman" charset="0"/>
              </a:defRPr>
            </a:lvl7pPr>
            <a:lvl8pPr marL="3429000" indent="-228600" eaLnBrk="0" fontAlgn="base" hangingPunct="0">
              <a:spcBef>
                <a:spcPct val="0"/>
              </a:spcBef>
              <a:spcAft>
                <a:spcPct val="0"/>
              </a:spcAft>
              <a:defRPr sz="700">
                <a:solidFill>
                  <a:schemeClr val="tx1"/>
                </a:solidFill>
                <a:latin typeface="Times New Roman" charset="0"/>
              </a:defRPr>
            </a:lvl8pPr>
            <a:lvl9pPr marL="3886200" indent="-228600" eaLnBrk="0" fontAlgn="base" hangingPunct="0">
              <a:spcBef>
                <a:spcPct val="0"/>
              </a:spcBef>
              <a:spcAft>
                <a:spcPct val="0"/>
              </a:spcAft>
              <a:defRPr sz="700">
                <a:solidFill>
                  <a:schemeClr val="tx1"/>
                </a:solidFill>
                <a:latin typeface="Times New Roman" charset="0"/>
              </a:defRPr>
            </a:lvl9pPr>
          </a:lstStyle>
          <a:p>
            <a:fld id="{0EC3DEE8-A52D-4A71-8CED-F49C2A981C01}" type="slidenum">
              <a:rPr lang="en-US" altLang="en-US" sz="1200"/>
              <a:pPr/>
              <a:t>5</a:t>
            </a:fld>
            <a:endParaRPr lang="en-US" altLang="en-US"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sz="700">
                <a:solidFill>
                  <a:schemeClr val="tx1"/>
                </a:solidFill>
                <a:latin typeface="Times New Roman" charset="0"/>
              </a:defRPr>
            </a:lvl1pPr>
            <a:lvl2pPr marL="742950" indent="-285750">
              <a:defRPr sz="700">
                <a:solidFill>
                  <a:schemeClr val="tx1"/>
                </a:solidFill>
                <a:latin typeface="Times New Roman" charset="0"/>
              </a:defRPr>
            </a:lvl2pPr>
            <a:lvl3pPr marL="1143000" indent="-228600">
              <a:defRPr sz="700">
                <a:solidFill>
                  <a:schemeClr val="tx1"/>
                </a:solidFill>
                <a:latin typeface="Times New Roman" charset="0"/>
              </a:defRPr>
            </a:lvl3pPr>
            <a:lvl4pPr marL="1600200" indent="-228600">
              <a:defRPr sz="700">
                <a:solidFill>
                  <a:schemeClr val="tx1"/>
                </a:solidFill>
                <a:latin typeface="Times New Roman" charset="0"/>
              </a:defRPr>
            </a:lvl4pPr>
            <a:lvl5pPr marL="2057400" indent="-228600">
              <a:defRPr sz="700">
                <a:solidFill>
                  <a:schemeClr val="tx1"/>
                </a:solidFill>
                <a:latin typeface="Times New Roman" charset="0"/>
              </a:defRPr>
            </a:lvl5pPr>
            <a:lvl6pPr marL="2514600" indent="-228600" eaLnBrk="0" fontAlgn="base" hangingPunct="0">
              <a:spcBef>
                <a:spcPct val="0"/>
              </a:spcBef>
              <a:spcAft>
                <a:spcPct val="0"/>
              </a:spcAft>
              <a:defRPr sz="700">
                <a:solidFill>
                  <a:schemeClr val="tx1"/>
                </a:solidFill>
                <a:latin typeface="Times New Roman" charset="0"/>
              </a:defRPr>
            </a:lvl6pPr>
            <a:lvl7pPr marL="2971800" indent="-228600" eaLnBrk="0" fontAlgn="base" hangingPunct="0">
              <a:spcBef>
                <a:spcPct val="0"/>
              </a:spcBef>
              <a:spcAft>
                <a:spcPct val="0"/>
              </a:spcAft>
              <a:defRPr sz="700">
                <a:solidFill>
                  <a:schemeClr val="tx1"/>
                </a:solidFill>
                <a:latin typeface="Times New Roman" charset="0"/>
              </a:defRPr>
            </a:lvl7pPr>
            <a:lvl8pPr marL="3429000" indent="-228600" eaLnBrk="0" fontAlgn="base" hangingPunct="0">
              <a:spcBef>
                <a:spcPct val="0"/>
              </a:spcBef>
              <a:spcAft>
                <a:spcPct val="0"/>
              </a:spcAft>
              <a:defRPr sz="700">
                <a:solidFill>
                  <a:schemeClr val="tx1"/>
                </a:solidFill>
                <a:latin typeface="Times New Roman" charset="0"/>
              </a:defRPr>
            </a:lvl8pPr>
            <a:lvl9pPr marL="3886200" indent="-228600" eaLnBrk="0" fontAlgn="base" hangingPunct="0">
              <a:spcBef>
                <a:spcPct val="0"/>
              </a:spcBef>
              <a:spcAft>
                <a:spcPct val="0"/>
              </a:spcAft>
              <a:defRPr sz="700">
                <a:solidFill>
                  <a:schemeClr val="tx1"/>
                </a:solidFill>
                <a:latin typeface="Times New Roman" charset="0"/>
              </a:defRPr>
            </a:lvl9pPr>
          </a:lstStyle>
          <a:p>
            <a:fld id="{2828C8CC-AF6D-4BA2-B9D0-504D67926808}" type="slidenum">
              <a:rPr lang="en-US" altLang="en-US" sz="1200"/>
              <a:pPr/>
              <a:t>6</a:t>
            </a:fld>
            <a:endParaRPr lang="en-US" alt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sz="700">
                <a:solidFill>
                  <a:schemeClr val="tx1"/>
                </a:solidFill>
                <a:latin typeface="Times New Roman" charset="0"/>
              </a:defRPr>
            </a:lvl1pPr>
            <a:lvl2pPr marL="742950" indent="-285750">
              <a:defRPr sz="700">
                <a:solidFill>
                  <a:schemeClr val="tx1"/>
                </a:solidFill>
                <a:latin typeface="Times New Roman" charset="0"/>
              </a:defRPr>
            </a:lvl2pPr>
            <a:lvl3pPr marL="1143000" indent="-228600">
              <a:defRPr sz="700">
                <a:solidFill>
                  <a:schemeClr val="tx1"/>
                </a:solidFill>
                <a:latin typeface="Times New Roman" charset="0"/>
              </a:defRPr>
            </a:lvl3pPr>
            <a:lvl4pPr marL="1600200" indent="-228600">
              <a:defRPr sz="700">
                <a:solidFill>
                  <a:schemeClr val="tx1"/>
                </a:solidFill>
                <a:latin typeface="Times New Roman" charset="0"/>
              </a:defRPr>
            </a:lvl4pPr>
            <a:lvl5pPr marL="2057400" indent="-228600">
              <a:defRPr sz="700">
                <a:solidFill>
                  <a:schemeClr val="tx1"/>
                </a:solidFill>
                <a:latin typeface="Times New Roman" charset="0"/>
              </a:defRPr>
            </a:lvl5pPr>
            <a:lvl6pPr marL="2514600" indent="-228600" eaLnBrk="0" fontAlgn="base" hangingPunct="0">
              <a:spcBef>
                <a:spcPct val="0"/>
              </a:spcBef>
              <a:spcAft>
                <a:spcPct val="0"/>
              </a:spcAft>
              <a:defRPr sz="700">
                <a:solidFill>
                  <a:schemeClr val="tx1"/>
                </a:solidFill>
                <a:latin typeface="Times New Roman" charset="0"/>
              </a:defRPr>
            </a:lvl6pPr>
            <a:lvl7pPr marL="2971800" indent="-228600" eaLnBrk="0" fontAlgn="base" hangingPunct="0">
              <a:spcBef>
                <a:spcPct val="0"/>
              </a:spcBef>
              <a:spcAft>
                <a:spcPct val="0"/>
              </a:spcAft>
              <a:defRPr sz="700">
                <a:solidFill>
                  <a:schemeClr val="tx1"/>
                </a:solidFill>
                <a:latin typeface="Times New Roman" charset="0"/>
              </a:defRPr>
            </a:lvl7pPr>
            <a:lvl8pPr marL="3429000" indent="-228600" eaLnBrk="0" fontAlgn="base" hangingPunct="0">
              <a:spcBef>
                <a:spcPct val="0"/>
              </a:spcBef>
              <a:spcAft>
                <a:spcPct val="0"/>
              </a:spcAft>
              <a:defRPr sz="700">
                <a:solidFill>
                  <a:schemeClr val="tx1"/>
                </a:solidFill>
                <a:latin typeface="Times New Roman" charset="0"/>
              </a:defRPr>
            </a:lvl8pPr>
            <a:lvl9pPr marL="3886200" indent="-228600" eaLnBrk="0" fontAlgn="base" hangingPunct="0">
              <a:spcBef>
                <a:spcPct val="0"/>
              </a:spcBef>
              <a:spcAft>
                <a:spcPct val="0"/>
              </a:spcAft>
              <a:defRPr sz="700">
                <a:solidFill>
                  <a:schemeClr val="tx1"/>
                </a:solidFill>
                <a:latin typeface="Times New Roman" charset="0"/>
              </a:defRPr>
            </a:lvl9pPr>
          </a:lstStyle>
          <a:p>
            <a:fld id="{62B41BE4-047C-4B9A-B116-E1DDBB9E800F}" type="slidenum">
              <a:rPr lang="en-US" altLang="en-US" sz="1200"/>
              <a:pPr/>
              <a:t>7</a:t>
            </a:fld>
            <a:endParaRPr lang="en-US" altLang="en-US" sz="120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defRPr sz="700">
                <a:solidFill>
                  <a:schemeClr val="tx1"/>
                </a:solidFill>
                <a:latin typeface="Times New Roman" charset="0"/>
              </a:defRPr>
            </a:lvl1pPr>
            <a:lvl2pPr marL="742950" indent="-285750">
              <a:defRPr sz="700">
                <a:solidFill>
                  <a:schemeClr val="tx1"/>
                </a:solidFill>
                <a:latin typeface="Times New Roman" charset="0"/>
              </a:defRPr>
            </a:lvl2pPr>
            <a:lvl3pPr marL="1143000" indent="-228600">
              <a:defRPr sz="700">
                <a:solidFill>
                  <a:schemeClr val="tx1"/>
                </a:solidFill>
                <a:latin typeface="Times New Roman" charset="0"/>
              </a:defRPr>
            </a:lvl3pPr>
            <a:lvl4pPr marL="1600200" indent="-228600">
              <a:defRPr sz="700">
                <a:solidFill>
                  <a:schemeClr val="tx1"/>
                </a:solidFill>
                <a:latin typeface="Times New Roman" charset="0"/>
              </a:defRPr>
            </a:lvl4pPr>
            <a:lvl5pPr marL="2057400" indent="-228600">
              <a:defRPr sz="700">
                <a:solidFill>
                  <a:schemeClr val="tx1"/>
                </a:solidFill>
                <a:latin typeface="Times New Roman" charset="0"/>
              </a:defRPr>
            </a:lvl5pPr>
            <a:lvl6pPr marL="2514600" indent="-228600" eaLnBrk="0" fontAlgn="base" hangingPunct="0">
              <a:spcBef>
                <a:spcPct val="0"/>
              </a:spcBef>
              <a:spcAft>
                <a:spcPct val="0"/>
              </a:spcAft>
              <a:defRPr sz="700">
                <a:solidFill>
                  <a:schemeClr val="tx1"/>
                </a:solidFill>
                <a:latin typeface="Times New Roman" charset="0"/>
              </a:defRPr>
            </a:lvl6pPr>
            <a:lvl7pPr marL="2971800" indent="-228600" eaLnBrk="0" fontAlgn="base" hangingPunct="0">
              <a:spcBef>
                <a:spcPct val="0"/>
              </a:spcBef>
              <a:spcAft>
                <a:spcPct val="0"/>
              </a:spcAft>
              <a:defRPr sz="700">
                <a:solidFill>
                  <a:schemeClr val="tx1"/>
                </a:solidFill>
                <a:latin typeface="Times New Roman" charset="0"/>
              </a:defRPr>
            </a:lvl7pPr>
            <a:lvl8pPr marL="3429000" indent="-228600" eaLnBrk="0" fontAlgn="base" hangingPunct="0">
              <a:spcBef>
                <a:spcPct val="0"/>
              </a:spcBef>
              <a:spcAft>
                <a:spcPct val="0"/>
              </a:spcAft>
              <a:defRPr sz="700">
                <a:solidFill>
                  <a:schemeClr val="tx1"/>
                </a:solidFill>
                <a:latin typeface="Times New Roman" charset="0"/>
              </a:defRPr>
            </a:lvl8pPr>
            <a:lvl9pPr marL="3886200" indent="-228600" eaLnBrk="0" fontAlgn="base" hangingPunct="0">
              <a:spcBef>
                <a:spcPct val="0"/>
              </a:spcBef>
              <a:spcAft>
                <a:spcPct val="0"/>
              </a:spcAft>
              <a:defRPr sz="700">
                <a:solidFill>
                  <a:schemeClr val="tx1"/>
                </a:solidFill>
                <a:latin typeface="Times New Roman" charset="0"/>
              </a:defRPr>
            </a:lvl9pPr>
          </a:lstStyle>
          <a:p>
            <a:fld id="{8C9E5E23-7459-4D28-8DE5-EADA34F8FEF5}" type="slidenum">
              <a:rPr lang="en-US" altLang="en-US" sz="1200"/>
              <a:pPr/>
              <a:t>8</a:t>
            </a:fld>
            <a:endParaRPr lang="en-US" alt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defRPr sz="700">
                <a:solidFill>
                  <a:schemeClr val="tx1"/>
                </a:solidFill>
                <a:latin typeface="Times New Roman" charset="0"/>
              </a:defRPr>
            </a:lvl1pPr>
            <a:lvl2pPr marL="742950" indent="-285750">
              <a:defRPr sz="700">
                <a:solidFill>
                  <a:schemeClr val="tx1"/>
                </a:solidFill>
                <a:latin typeface="Times New Roman" charset="0"/>
              </a:defRPr>
            </a:lvl2pPr>
            <a:lvl3pPr marL="1143000" indent="-228600">
              <a:defRPr sz="700">
                <a:solidFill>
                  <a:schemeClr val="tx1"/>
                </a:solidFill>
                <a:latin typeface="Times New Roman" charset="0"/>
              </a:defRPr>
            </a:lvl3pPr>
            <a:lvl4pPr marL="1600200" indent="-228600">
              <a:defRPr sz="700">
                <a:solidFill>
                  <a:schemeClr val="tx1"/>
                </a:solidFill>
                <a:latin typeface="Times New Roman" charset="0"/>
              </a:defRPr>
            </a:lvl4pPr>
            <a:lvl5pPr marL="2057400" indent="-228600">
              <a:defRPr sz="700">
                <a:solidFill>
                  <a:schemeClr val="tx1"/>
                </a:solidFill>
                <a:latin typeface="Times New Roman" charset="0"/>
              </a:defRPr>
            </a:lvl5pPr>
            <a:lvl6pPr marL="2514600" indent="-228600" eaLnBrk="0" fontAlgn="base" hangingPunct="0">
              <a:spcBef>
                <a:spcPct val="0"/>
              </a:spcBef>
              <a:spcAft>
                <a:spcPct val="0"/>
              </a:spcAft>
              <a:defRPr sz="700">
                <a:solidFill>
                  <a:schemeClr val="tx1"/>
                </a:solidFill>
                <a:latin typeface="Times New Roman" charset="0"/>
              </a:defRPr>
            </a:lvl6pPr>
            <a:lvl7pPr marL="2971800" indent="-228600" eaLnBrk="0" fontAlgn="base" hangingPunct="0">
              <a:spcBef>
                <a:spcPct val="0"/>
              </a:spcBef>
              <a:spcAft>
                <a:spcPct val="0"/>
              </a:spcAft>
              <a:defRPr sz="700">
                <a:solidFill>
                  <a:schemeClr val="tx1"/>
                </a:solidFill>
                <a:latin typeface="Times New Roman" charset="0"/>
              </a:defRPr>
            </a:lvl7pPr>
            <a:lvl8pPr marL="3429000" indent="-228600" eaLnBrk="0" fontAlgn="base" hangingPunct="0">
              <a:spcBef>
                <a:spcPct val="0"/>
              </a:spcBef>
              <a:spcAft>
                <a:spcPct val="0"/>
              </a:spcAft>
              <a:defRPr sz="700">
                <a:solidFill>
                  <a:schemeClr val="tx1"/>
                </a:solidFill>
                <a:latin typeface="Times New Roman" charset="0"/>
              </a:defRPr>
            </a:lvl8pPr>
            <a:lvl9pPr marL="3886200" indent="-228600" eaLnBrk="0" fontAlgn="base" hangingPunct="0">
              <a:spcBef>
                <a:spcPct val="0"/>
              </a:spcBef>
              <a:spcAft>
                <a:spcPct val="0"/>
              </a:spcAft>
              <a:defRPr sz="700">
                <a:solidFill>
                  <a:schemeClr val="tx1"/>
                </a:solidFill>
                <a:latin typeface="Times New Roman" charset="0"/>
              </a:defRPr>
            </a:lvl9pPr>
          </a:lstStyle>
          <a:p>
            <a:fld id="{74F115EE-3E2D-448F-900C-86FABBFFDA67}" type="slidenum">
              <a:rPr lang="en-US" altLang="en-US" sz="1200"/>
              <a:pPr/>
              <a:t>9</a:t>
            </a:fld>
            <a:endParaRPr lang="en-US" altLang="en-US" sz="12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defRPr sz="700">
                <a:solidFill>
                  <a:schemeClr val="tx1"/>
                </a:solidFill>
                <a:latin typeface="Times New Roman" charset="0"/>
              </a:defRPr>
            </a:lvl1pPr>
            <a:lvl2pPr marL="742950" indent="-285750">
              <a:defRPr sz="700">
                <a:solidFill>
                  <a:schemeClr val="tx1"/>
                </a:solidFill>
                <a:latin typeface="Times New Roman" charset="0"/>
              </a:defRPr>
            </a:lvl2pPr>
            <a:lvl3pPr marL="1143000" indent="-228600">
              <a:defRPr sz="700">
                <a:solidFill>
                  <a:schemeClr val="tx1"/>
                </a:solidFill>
                <a:latin typeface="Times New Roman" charset="0"/>
              </a:defRPr>
            </a:lvl3pPr>
            <a:lvl4pPr marL="1600200" indent="-228600">
              <a:defRPr sz="700">
                <a:solidFill>
                  <a:schemeClr val="tx1"/>
                </a:solidFill>
                <a:latin typeface="Times New Roman" charset="0"/>
              </a:defRPr>
            </a:lvl4pPr>
            <a:lvl5pPr marL="2057400" indent="-228600">
              <a:defRPr sz="700">
                <a:solidFill>
                  <a:schemeClr val="tx1"/>
                </a:solidFill>
                <a:latin typeface="Times New Roman" charset="0"/>
              </a:defRPr>
            </a:lvl5pPr>
            <a:lvl6pPr marL="2514600" indent="-228600" eaLnBrk="0" fontAlgn="base" hangingPunct="0">
              <a:spcBef>
                <a:spcPct val="0"/>
              </a:spcBef>
              <a:spcAft>
                <a:spcPct val="0"/>
              </a:spcAft>
              <a:defRPr sz="700">
                <a:solidFill>
                  <a:schemeClr val="tx1"/>
                </a:solidFill>
                <a:latin typeface="Times New Roman" charset="0"/>
              </a:defRPr>
            </a:lvl6pPr>
            <a:lvl7pPr marL="2971800" indent="-228600" eaLnBrk="0" fontAlgn="base" hangingPunct="0">
              <a:spcBef>
                <a:spcPct val="0"/>
              </a:spcBef>
              <a:spcAft>
                <a:spcPct val="0"/>
              </a:spcAft>
              <a:defRPr sz="700">
                <a:solidFill>
                  <a:schemeClr val="tx1"/>
                </a:solidFill>
                <a:latin typeface="Times New Roman" charset="0"/>
              </a:defRPr>
            </a:lvl7pPr>
            <a:lvl8pPr marL="3429000" indent="-228600" eaLnBrk="0" fontAlgn="base" hangingPunct="0">
              <a:spcBef>
                <a:spcPct val="0"/>
              </a:spcBef>
              <a:spcAft>
                <a:spcPct val="0"/>
              </a:spcAft>
              <a:defRPr sz="700">
                <a:solidFill>
                  <a:schemeClr val="tx1"/>
                </a:solidFill>
                <a:latin typeface="Times New Roman" charset="0"/>
              </a:defRPr>
            </a:lvl8pPr>
            <a:lvl9pPr marL="3886200" indent="-228600" eaLnBrk="0" fontAlgn="base" hangingPunct="0">
              <a:spcBef>
                <a:spcPct val="0"/>
              </a:spcBef>
              <a:spcAft>
                <a:spcPct val="0"/>
              </a:spcAft>
              <a:defRPr sz="700">
                <a:solidFill>
                  <a:schemeClr val="tx1"/>
                </a:solidFill>
                <a:latin typeface="Times New Roman" charset="0"/>
              </a:defRPr>
            </a:lvl9pPr>
          </a:lstStyle>
          <a:p>
            <a:fld id="{B9D195C7-0AEF-4639-8734-263BAA6D3178}" type="slidenum">
              <a:rPr lang="en-US" altLang="en-US" sz="1200"/>
              <a:pPr/>
              <a:t>10</a:t>
            </a:fld>
            <a:endParaRPr lang="en-US" altLang="en-US" sz="120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EB6AC8-5FBB-4918-9D8A-7EAF416594F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FEF5E6-5C52-43B5-A402-AFF83102CA9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4FE3B5-CC75-4032-B465-A6B1CE6A0AF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D34DFE-3FD7-43A1-A743-6AF49424615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013D7A-B11D-492E-8BAC-C440334258E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B21566E-A9CA-44FC-9390-F0513702E16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D48E48F-9799-4FBE-A100-3CB35F50566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7463127-8EF6-47F2-A314-85477AFA94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41C5C2F-4A44-499F-B2DA-E3FE1DE24BD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5D354E1-05B9-4B6A-82D7-A7624B8E0A4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529611D-ED8F-420D-AD5D-91E0BCFCA6C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710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88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2288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228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06A601C-06F2-43C9-9C0F-D68E3108698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jpeg"/><Relationship Id="rId4" Type="http://schemas.openxmlformats.org/officeDocument/2006/relationships/image" Target="../media/image11.emf"/></Relationships>
</file>

<file path=ppt/slides/_rels/slide4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685800" y="2743200"/>
            <a:ext cx="7772400" cy="1143000"/>
          </a:xfrm>
        </p:spPr>
        <p:txBody>
          <a:bodyPr/>
          <a:lstStyle/>
          <a:p>
            <a:r>
              <a:rPr lang="en-US" altLang="en-US" sz="8800" b="1" smtClean="0"/>
              <a:t>ARAB AMERICAN EXPERIENCE</a:t>
            </a:r>
          </a:p>
        </p:txBody>
      </p:sp>
    </p:spTree>
    <p:extLst>
      <p:ext uri="{BB962C8B-B14F-4D97-AF65-F5344CB8AC3E}">
        <p14:creationId xmlns:p14="http://schemas.microsoft.com/office/powerpoint/2010/main" val="42058956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685800" y="76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700">
                <a:solidFill>
                  <a:schemeClr val="tx1"/>
                </a:solidFill>
                <a:latin typeface="Times New Roman" charset="0"/>
              </a:defRPr>
            </a:lvl1pPr>
            <a:lvl2pPr marL="742950" indent="-285750">
              <a:defRPr sz="700">
                <a:solidFill>
                  <a:schemeClr val="tx1"/>
                </a:solidFill>
                <a:latin typeface="Times New Roman" charset="0"/>
              </a:defRPr>
            </a:lvl2pPr>
            <a:lvl3pPr marL="1143000" indent="-228600">
              <a:defRPr sz="700">
                <a:solidFill>
                  <a:schemeClr val="tx1"/>
                </a:solidFill>
                <a:latin typeface="Times New Roman" charset="0"/>
              </a:defRPr>
            </a:lvl3pPr>
            <a:lvl4pPr marL="1600200" indent="-228600">
              <a:defRPr sz="700">
                <a:solidFill>
                  <a:schemeClr val="tx1"/>
                </a:solidFill>
                <a:latin typeface="Times New Roman" charset="0"/>
              </a:defRPr>
            </a:lvl4pPr>
            <a:lvl5pPr marL="2057400" indent="-228600">
              <a:defRPr sz="700">
                <a:solidFill>
                  <a:schemeClr val="tx1"/>
                </a:solidFill>
                <a:latin typeface="Times New Roman" charset="0"/>
              </a:defRPr>
            </a:lvl5pPr>
            <a:lvl6pPr marL="2514600" indent="-228600" eaLnBrk="0" fontAlgn="base" hangingPunct="0">
              <a:spcBef>
                <a:spcPct val="0"/>
              </a:spcBef>
              <a:spcAft>
                <a:spcPct val="0"/>
              </a:spcAft>
              <a:defRPr sz="700">
                <a:solidFill>
                  <a:schemeClr val="tx1"/>
                </a:solidFill>
                <a:latin typeface="Times New Roman" charset="0"/>
              </a:defRPr>
            </a:lvl6pPr>
            <a:lvl7pPr marL="2971800" indent="-228600" eaLnBrk="0" fontAlgn="base" hangingPunct="0">
              <a:spcBef>
                <a:spcPct val="0"/>
              </a:spcBef>
              <a:spcAft>
                <a:spcPct val="0"/>
              </a:spcAft>
              <a:defRPr sz="700">
                <a:solidFill>
                  <a:schemeClr val="tx1"/>
                </a:solidFill>
                <a:latin typeface="Times New Roman" charset="0"/>
              </a:defRPr>
            </a:lvl7pPr>
            <a:lvl8pPr marL="3429000" indent="-228600" eaLnBrk="0" fontAlgn="base" hangingPunct="0">
              <a:spcBef>
                <a:spcPct val="0"/>
              </a:spcBef>
              <a:spcAft>
                <a:spcPct val="0"/>
              </a:spcAft>
              <a:defRPr sz="700">
                <a:solidFill>
                  <a:schemeClr val="tx1"/>
                </a:solidFill>
                <a:latin typeface="Times New Roman" charset="0"/>
              </a:defRPr>
            </a:lvl8pPr>
            <a:lvl9pPr marL="3886200" indent="-228600" eaLnBrk="0" fontAlgn="base" hangingPunct="0">
              <a:spcBef>
                <a:spcPct val="0"/>
              </a:spcBef>
              <a:spcAft>
                <a:spcPct val="0"/>
              </a:spcAft>
              <a:defRPr sz="700">
                <a:solidFill>
                  <a:schemeClr val="tx1"/>
                </a:solidFill>
                <a:latin typeface="Times New Roman" charset="0"/>
              </a:defRPr>
            </a:lvl9pPr>
          </a:lstStyle>
          <a:p>
            <a:pPr algn="ctr"/>
            <a:r>
              <a:rPr lang="en-US" altLang="en-US" sz="4400" b="1">
                <a:solidFill>
                  <a:schemeClr val="tx2"/>
                </a:solidFill>
              </a:rPr>
              <a:t>Culture: Values &amp; Beliefs</a:t>
            </a:r>
          </a:p>
        </p:txBody>
      </p:sp>
      <p:sp>
        <p:nvSpPr>
          <p:cNvPr id="11267" name="Rectangle 3"/>
          <p:cNvSpPr>
            <a:spLocks noChangeArrowheads="1"/>
          </p:cNvSpPr>
          <p:nvPr/>
        </p:nvSpPr>
        <p:spPr bwMode="auto">
          <a:xfrm>
            <a:off x="609600" y="1676400"/>
            <a:ext cx="8077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r>
              <a:rPr lang="en-US" altLang="en-US" sz="2400"/>
              <a:t>Basic Arab Values:</a:t>
            </a:r>
          </a:p>
          <a:p>
            <a:pPr lvl="1"/>
            <a:r>
              <a:rPr lang="en-US" altLang="en-US" sz="2000"/>
              <a:t>Dignity, Honor, and reputation are of paramount importance to an Arab. Typically an Arab will deport himself/herself in such a way as to create a good impression.</a:t>
            </a:r>
          </a:p>
          <a:p>
            <a:pPr lvl="1"/>
            <a:r>
              <a:rPr lang="en-US" altLang="en-US" sz="2000"/>
              <a:t>Loyalty to the family takes precedence over all personal needs</a:t>
            </a:r>
          </a:p>
          <a:p>
            <a:pPr lvl="1"/>
            <a:r>
              <a:rPr lang="en-US" altLang="en-US" sz="2000" u="sng"/>
              <a:t>Piety</a:t>
            </a:r>
            <a:r>
              <a:rPr lang="en-US" altLang="en-US" sz="2000"/>
              <a:t> (devotion to religion) is one of the most admirable characteristics.</a:t>
            </a:r>
          </a:p>
          <a:p>
            <a:pPr lvl="1"/>
            <a:r>
              <a:rPr lang="en-US" altLang="en-US" sz="2000"/>
              <a:t>There is no separation between church and state in many Arab Nations. Religion is taught in schools and promoted by the Government.</a:t>
            </a:r>
          </a:p>
          <a:p>
            <a:pPr lvl="1"/>
            <a:r>
              <a:rPr lang="en-US" altLang="en-US" sz="2000"/>
              <a:t>Religion is a way of life in both waves of immigration</a:t>
            </a:r>
          </a:p>
        </p:txBody>
      </p:sp>
      <p:sp>
        <p:nvSpPr>
          <p:cNvPr id="11268" name="Rectangle 4"/>
          <p:cNvSpPr>
            <a:spLocks noChangeArrowheads="1"/>
          </p:cNvSpPr>
          <p:nvPr/>
        </p:nvSpPr>
        <p:spPr bwMode="auto">
          <a:xfrm>
            <a:off x="457200" y="1295400"/>
            <a:ext cx="8305800" cy="4800600"/>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700">
                <a:solidFill>
                  <a:schemeClr val="tx1"/>
                </a:solidFill>
                <a:latin typeface="Times New Roman" charset="0"/>
              </a:defRPr>
            </a:lvl1pPr>
            <a:lvl2pPr marL="742950" indent="-285750">
              <a:defRPr sz="700">
                <a:solidFill>
                  <a:schemeClr val="tx1"/>
                </a:solidFill>
                <a:latin typeface="Times New Roman" charset="0"/>
              </a:defRPr>
            </a:lvl2pPr>
            <a:lvl3pPr marL="1143000" indent="-228600">
              <a:defRPr sz="700">
                <a:solidFill>
                  <a:schemeClr val="tx1"/>
                </a:solidFill>
                <a:latin typeface="Times New Roman" charset="0"/>
              </a:defRPr>
            </a:lvl3pPr>
            <a:lvl4pPr marL="1600200" indent="-228600">
              <a:defRPr sz="700">
                <a:solidFill>
                  <a:schemeClr val="tx1"/>
                </a:solidFill>
                <a:latin typeface="Times New Roman" charset="0"/>
              </a:defRPr>
            </a:lvl4pPr>
            <a:lvl5pPr marL="2057400" indent="-228600">
              <a:defRPr sz="700">
                <a:solidFill>
                  <a:schemeClr val="tx1"/>
                </a:solidFill>
                <a:latin typeface="Times New Roman" charset="0"/>
              </a:defRPr>
            </a:lvl5pPr>
            <a:lvl6pPr marL="2514600" indent="-228600" eaLnBrk="0" fontAlgn="base" hangingPunct="0">
              <a:spcBef>
                <a:spcPct val="0"/>
              </a:spcBef>
              <a:spcAft>
                <a:spcPct val="0"/>
              </a:spcAft>
              <a:defRPr sz="700">
                <a:solidFill>
                  <a:schemeClr val="tx1"/>
                </a:solidFill>
                <a:latin typeface="Times New Roman" charset="0"/>
              </a:defRPr>
            </a:lvl6pPr>
            <a:lvl7pPr marL="2971800" indent="-228600" eaLnBrk="0" fontAlgn="base" hangingPunct="0">
              <a:spcBef>
                <a:spcPct val="0"/>
              </a:spcBef>
              <a:spcAft>
                <a:spcPct val="0"/>
              </a:spcAft>
              <a:defRPr sz="700">
                <a:solidFill>
                  <a:schemeClr val="tx1"/>
                </a:solidFill>
                <a:latin typeface="Times New Roman" charset="0"/>
              </a:defRPr>
            </a:lvl7pPr>
            <a:lvl8pPr marL="3429000" indent="-228600" eaLnBrk="0" fontAlgn="base" hangingPunct="0">
              <a:spcBef>
                <a:spcPct val="0"/>
              </a:spcBef>
              <a:spcAft>
                <a:spcPct val="0"/>
              </a:spcAft>
              <a:defRPr sz="700">
                <a:solidFill>
                  <a:schemeClr val="tx1"/>
                </a:solidFill>
                <a:latin typeface="Times New Roman" charset="0"/>
              </a:defRPr>
            </a:lvl8pPr>
            <a:lvl9pPr marL="3886200" indent="-228600" eaLnBrk="0" fontAlgn="base" hangingPunct="0">
              <a:spcBef>
                <a:spcPct val="0"/>
              </a:spcBef>
              <a:spcAft>
                <a:spcPct val="0"/>
              </a:spcAft>
              <a:defRPr sz="700">
                <a:solidFill>
                  <a:schemeClr val="tx1"/>
                </a:solidFill>
                <a:latin typeface="Times New Roman" charset="0"/>
              </a:defRPr>
            </a:lvl9pPr>
          </a:lstStyle>
          <a:p>
            <a:endParaRPr lang="en-US" altLang="en-US"/>
          </a:p>
        </p:txBody>
      </p:sp>
    </p:spTree>
    <p:extLst>
      <p:ext uri="{BB962C8B-B14F-4D97-AF65-F5344CB8AC3E}">
        <p14:creationId xmlns:p14="http://schemas.microsoft.com/office/powerpoint/2010/main" val="41401653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685800" y="76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700">
                <a:solidFill>
                  <a:schemeClr val="tx1"/>
                </a:solidFill>
                <a:latin typeface="Times New Roman" charset="0"/>
              </a:defRPr>
            </a:lvl1pPr>
            <a:lvl2pPr marL="742950" indent="-285750">
              <a:defRPr sz="700">
                <a:solidFill>
                  <a:schemeClr val="tx1"/>
                </a:solidFill>
                <a:latin typeface="Times New Roman" charset="0"/>
              </a:defRPr>
            </a:lvl2pPr>
            <a:lvl3pPr marL="1143000" indent="-228600">
              <a:defRPr sz="700">
                <a:solidFill>
                  <a:schemeClr val="tx1"/>
                </a:solidFill>
                <a:latin typeface="Times New Roman" charset="0"/>
              </a:defRPr>
            </a:lvl3pPr>
            <a:lvl4pPr marL="1600200" indent="-228600">
              <a:defRPr sz="700">
                <a:solidFill>
                  <a:schemeClr val="tx1"/>
                </a:solidFill>
                <a:latin typeface="Times New Roman" charset="0"/>
              </a:defRPr>
            </a:lvl4pPr>
            <a:lvl5pPr marL="2057400" indent="-228600">
              <a:defRPr sz="700">
                <a:solidFill>
                  <a:schemeClr val="tx1"/>
                </a:solidFill>
                <a:latin typeface="Times New Roman" charset="0"/>
              </a:defRPr>
            </a:lvl5pPr>
            <a:lvl6pPr marL="2514600" indent="-228600" eaLnBrk="0" fontAlgn="base" hangingPunct="0">
              <a:spcBef>
                <a:spcPct val="0"/>
              </a:spcBef>
              <a:spcAft>
                <a:spcPct val="0"/>
              </a:spcAft>
              <a:defRPr sz="700">
                <a:solidFill>
                  <a:schemeClr val="tx1"/>
                </a:solidFill>
                <a:latin typeface="Times New Roman" charset="0"/>
              </a:defRPr>
            </a:lvl6pPr>
            <a:lvl7pPr marL="2971800" indent="-228600" eaLnBrk="0" fontAlgn="base" hangingPunct="0">
              <a:spcBef>
                <a:spcPct val="0"/>
              </a:spcBef>
              <a:spcAft>
                <a:spcPct val="0"/>
              </a:spcAft>
              <a:defRPr sz="700">
                <a:solidFill>
                  <a:schemeClr val="tx1"/>
                </a:solidFill>
                <a:latin typeface="Times New Roman" charset="0"/>
              </a:defRPr>
            </a:lvl7pPr>
            <a:lvl8pPr marL="3429000" indent="-228600" eaLnBrk="0" fontAlgn="base" hangingPunct="0">
              <a:spcBef>
                <a:spcPct val="0"/>
              </a:spcBef>
              <a:spcAft>
                <a:spcPct val="0"/>
              </a:spcAft>
              <a:defRPr sz="700">
                <a:solidFill>
                  <a:schemeClr val="tx1"/>
                </a:solidFill>
                <a:latin typeface="Times New Roman" charset="0"/>
              </a:defRPr>
            </a:lvl8pPr>
            <a:lvl9pPr marL="3886200" indent="-228600" eaLnBrk="0" fontAlgn="base" hangingPunct="0">
              <a:spcBef>
                <a:spcPct val="0"/>
              </a:spcBef>
              <a:spcAft>
                <a:spcPct val="0"/>
              </a:spcAft>
              <a:defRPr sz="700">
                <a:solidFill>
                  <a:schemeClr val="tx1"/>
                </a:solidFill>
                <a:latin typeface="Times New Roman" charset="0"/>
              </a:defRPr>
            </a:lvl9pPr>
          </a:lstStyle>
          <a:p>
            <a:pPr algn="ctr"/>
            <a:r>
              <a:rPr lang="en-US" altLang="en-US" sz="4400" b="1">
                <a:solidFill>
                  <a:schemeClr val="tx2"/>
                </a:solidFill>
              </a:rPr>
              <a:t>Culture: Self-Perception </a:t>
            </a:r>
          </a:p>
        </p:txBody>
      </p:sp>
      <p:sp>
        <p:nvSpPr>
          <p:cNvPr id="12291" name="Rectangle 3"/>
          <p:cNvSpPr>
            <a:spLocks noChangeArrowheads="1"/>
          </p:cNvSpPr>
          <p:nvPr/>
        </p:nvSpPr>
        <p:spPr bwMode="auto">
          <a:xfrm>
            <a:off x="609600" y="2057400"/>
            <a:ext cx="8077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r>
              <a:rPr lang="en-US" altLang="en-US" sz="2800"/>
              <a:t>Arabs are generous, humanitarian, polite, and loyal.</a:t>
            </a:r>
          </a:p>
          <a:p>
            <a:r>
              <a:rPr lang="en-US" altLang="en-US" sz="2800"/>
              <a:t>Have a rich cultural heritage.</a:t>
            </a:r>
          </a:p>
          <a:p>
            <a:r>
              <a:rPr lang="en-US" altLang="en-US" sz="2800"/>
              <a:t>Clearly defined cultural group i.e., “Arab Nation”.</a:t>
            </a:r>
          </a:p>
          <a:p>
            <a:r>
              <a:rPr lang="en-US" altLang="en-US" sz="2800"/>
              <a:t>Have been victimized by the West.</a:t>
            </a:r>
          </a:p>
          <a:p>
            <a:r>
              <a:rPr lang="en-US" altLang="en-US" sz="2800"/>
              <a:t>Arabs are misunderstood in the West.</a:t>
            </a:r>
          </a:p>
        </p:txBody>
      </p:sp>
      <p:sp>
        <p:nvSpPr>
          <p:cNvPr id="12292" name="Rectangle 4"/>
          <p:cNvSpPr>
            <a:spLocks noChangeArrowheads="1"/>
          </p:cNvSpPr>
          <p:nvPr/>
        </p:nvSpPr>
        <p:spPr bwMode="auto">
          <a:xfrm>
            <a:off x="457200" y="1676400"/>
            <a:ext cx="8305800" cy="3962400"/>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700">
                <a:solidFill>
                  <a:schemeClr val="tx1"/>
                </a:solidFill>
                <a:latin typeface="Times New Roman" charset="0"/>
              </a:defRPr>
            </a:lvl1pPr>
            <a:lvl2pPr marL="742950" indent="-285750">
              <a:defRPr sz="700">
                <a:solidFill>
                  <a:schemeClr val="tx1"/>
                </a:solidFill>
                <a:latin typeface="Times New Roman" charset="0"/>
              </a:defRPr>
            </a:lvl2pPr>
            <a:lvl3pPr marL="1143000" indent="-228600">
              <a:defRPr sz="700">
                <a:solidFill>
                  <a:schemeClr val="tx1"/>
                </a:solidFill>
                <a:latin typeface="Times New Roman" charset="0"/>
              </a:defRPr>
            </a:lvl3pPr>
            <a:lvl4pPr marL="1600200" indent="-228600">
              <a:defRPr sz="700">
                <a:solidFill>
                  <a:schemeClr val="tx1"/>
                </a:solidFill>
                <a:latin typeface="Times New Roman" charset="0"/>
              </a:defRPr>
            </a:lvl4pPr>
            <a:lvl5pPr marL="2057400" indent="-228600">
              <a:defRPr sz="700">
                <a:solidFill>
                  <a:schemeClr val="tx1"/>
                </a:solidFill>
                <a:latin typeface="Times New Roman" charset="0"/>
              </a:defRPr>
            </a:lvl5pPr>
            <a:lvl6pPr marL="2514600" indent="-228600" eaLnBrk="0" fontAlgn="base" hangingPunct="0">
              <a:spcBef>
                <a:spcPct val="0"/>
              </a:spcBef>
              <a:spcAft>
                <a:spcPct val="0"/>
              </a:spcAft>
              <a:defRPr sz="700">
                <a:solidFill>
                  <a:schemeClr val="tx1"/>
                </a:solidFill>
                <a:latin typeface="Times New Roman" charset="0"/>
              </a:defRPr>
            </a:lvl6pPr>
            <a:lvl7pPr marL="2971800" indent="-228600" eaLnBrk="0" fontAlgn="base" hangingPunct="0">
              <a:spcBef>
                <a:spcPct val="0"/>
              </a:spcBef>
              <a:spcAft>
                <a:spcPct val="0"/>
              </a:spcAft>
              <a:defRPr sz="700">
                <a:solidFill>
                  <a:schemeClr val="tx1"/>
                </a:solidFill>
                <a:latin typeface="Times New Roman" charset="0"/>
              </a:defRPr>
            </a:lvl7pPr>
            <a:lvl8pPr marL="3429000" indent="-228600" eaLnBrk="0" fontAlgn="base" hangingPunct="0">
              <a:spcBef>
                <a:spcPct val="0"/>
              </a:spcBef>
              <a:spcAft>
                <a:spcPct val="0"/>
              </a:spcAft>
              <a:defRPr sz="700">
                <a:solidFill>
                  <a:schemeClr val="tx1"/>
                </a:solidFill>
                <a:latin typeface="Times New Roman" charset="0"/>
              </a:defRPr>
            </a:lvl8pPr>
            <a:lvl9pPr marL="3886200" indent="-228600" eaLnBrk="0" fontAlgn="base" hangingPunct="0">
              <a:spcBef>
                <a:spcPct val="0"/>
              </a:spcBef>
              <a:spcAft>
                <a:spcPct val="0"/>
              </a:spcAft>
              <a:defRPr sz="700">
                <a:solidFill>
                  <a:schemeClr val="tx1"/>
                </a:solidFill>
                <a:latin typeface="Times New Roman" charset="0"/>
              </a:defRPr>
            </a:lvl9pPr>
          </a:lstStyle>
          <a:p>
            <a:endParaRPr lang="en-US" altLang="en-US"/>
          </a:p>
        </p:txBody>
      </p:sp>
    </p:spTree>
    <p:extLst>
      <p:ext uri="{BB962C8B-B14F-4D97-AF65-F5344CB8AC3E}">
        <p14:creationId xmlns:p14="http://schemas.microsoft.com/office/powerpoint/2010/main" val="2985839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ChangeArrowheads="1"/>
          </p:cNvSpPr>
          <p:nvPr/>
        </p:nvSpPr>
        <p:spPr bwMode="auto">
          <a:xfrm>
            <a:off x="685800" y="76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700">
                <a:solidFill>
                  <a:schemeClr val="tx1"/>
                </a:solidFill>
                <a:latin typeface="Times New Roman" charset="0"/>
              </a:defRPr>
            </a:lvl1pPr>
            <a:lvl2pPr marL="742950" indent="-285750">
              <a:defRPr sz="700">
                <a:solidFill>
                  <a:schemeClr val="tx1"/>
                </a:solidFill>
                <a:latin typeface="Times New Roman" charset="0"/>
              </a:defRPr>
            </a:lvl2pPr>
            <a:lvl3pPr marL="1143000" indent="-228600">
              <a:defRPr sz="700">
                <a:solidFill>
                  <a:schemeClr val="tx1"/>
                </a:solidFill>
                <a:latin typeface="Times New Roman" charset="0"/>
              </a:defRPr>
            </a:lvl3pPr>
            <a:lvl4pPr marL="1600200" indent="-228600">
              <a:defRPr sz="700">
                <a:solidFill>
                  <a:schemeClr val="tx1"/>
                </a:solidFill>
                <a:latin typeface="Times New Roman" charset="0"/>
              </a:defRPr>
            </a:lvl4pPr>
            <a:lvl5pPr marL="2057400" indent="-228600">
              <a:defRPr sz="700">
                <a:solidFill>
                  <a:schemeClr val="tx1"/>
                </a:solidFill>
                <a:latin typeface="Times New Roman" charset="0"/>
              </a:defRPr>
            </a:lvl5pPr>
            <a:lvl6pPr marL="2514600" indent="-228600" eaLnBrk="0" fontAlgn="base" hangingPunct="0">
              <a:spcBef>
                <a:spcPct val="0"/>
              </a:spcBef>
              <a:spcAft>
                <a:spcPct val="0"/>
              </a:spcAft>
              <a:defRPr sz="700">
                <a:solidFill>
                  <a:schemeClr val="tx1"/>
                </a:solidFill>
                <a:latin typeface="Times New Roman" charset="0"/>
              </a:defRPr>
            </a:lvl6pPr>
            <a:lvl7pPr marL="2971800" indent="-228600" eaLnBrk="0" fontAlgn="base" hangingPunct="0">
              <a:spcBef>
                <a:spcPct val="0"/>
              </a:spcBef>
              <a:spcAft>
                <a:spcPct val="0"/>
              </a:spcAft>
              <a:defRPr sz="700">
                <a:solidFill>
                  <a:schemeClr val="tx1"/>
                </a:solidFill>
                <a:latin typeface="Times New Roman" charset="0"/>
              </a:defRPr>
            </a:lvl7pPr>
            <a:lvl8pPr marL="3429000" indent="-228600" eaLnBrk="0" fontAlgn="base" hangingPunct="0">
              <a:spcBef>
                <a:spcPct val="0"/>
              </a:spcBef>
              <a:spcAft>
                <a:spcPct val="0"/>
              </a:spcAft>
              <a:defRPr sz="700">
                <a:solidFill>
                  <a:schemeClr val="tx1"/>
                </a:solidFill>
                <a:latin typeface="Times New Roman" charset="0"/>
              </a:defRPr>
            </a:lvl8pPr>
            <a:lvl9pPr marL="3886200" indent="-228600" eaLnBrk="0" fontAlgn="base" hangingPunct="0">
              <a:spcBef>
                <a:spcPct val="0"/>
              </a:spcBef>
              <a:spcAft>
                <a:spcPct val="0"/>
              </a:spcAft>
              <a:defRPr sz="700">
                <a:solidFill>
                  <a:schemeClr val="tx1"/>
                </a:solidFill>
                <a:latin typeface="Times New Roman" charset="0"/>
              </a:defRPr>
            </a:lvl9pPr>
          </a:lstStyle>
          <a:p>
            <a:pPr algn="ctr"/>
            <a:r>
              <a:rPr lang="en-US" altLang="en-US" sz="4400" b="1">
                <a:solidFill>
                  <a:schemeClr val="tx2"/>
                </a:solidFill>
              </a:rPr>
              <a:t>Culture: Gender Roles </a:t>
            </a:r>
          </a:p>
        </p:txBody>
      </p:sp>
      <p:sp>
        <p:nvSpPr>
          <p:cNvPr id="13315" name="Rectangle 7"/>
          <p:cNvSpPr>
            <a:spLocks noChangeArrowheads="1"/>
          </p:cNvSpPr>
          <p:nvPr/>
        </p:nvSpPr>
        <p:spPr bwMode="auto">
          <a:xfrm>
            <a:off x="609600" y="1143000"/>
            <a:ext cx="8077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r>
              <a:rPr lang="en-US" altLang="en-US" sz="2800" dirty="0"/>
              <a:t>Accuracy of statements concerning the relationship between men and women will vary based on the country discussed. </a:t>
            </a:r>
            <a:endParaRPr lang="en-US" altLang="en-US" sz="2800" dirty="0" smtClean="0"/>
          </a:p>
          <a:p>
            <a:r>
              <a:rPr lang="en-US" altLang="en-US" sz="2800" dirty="0" smtClean="0"/>
              <a:t>Saudi </a:t>
            </a:r>
            <a:r>
              <a:rPr lang="en-US" altLang="en-US" sz="2800" dirty="0"/>
              <a:t>Arabia is the most conservative</a:t>
            </a:r>
          </a:p>
          <a:p>
            <a:r>
              <a:rPr lang="en-US" altLang="en-US" sz="2800" dirty="0"/>
              <a:t>As a general rule women interact freely only with other women and very close male relatives. Women and men are never alone together even for a short period of time</a:t>
            </a:r>
          </a:p>
          <a:p>
            <a:r>
              <a:rPr lang="en-US" altLang="en-US" sz="2800" dirty="0"/>
              <a:t>As a foreigner, if you are seen to be too familiar with someone of the opposite sex you will lose respect.</a:t>
            </a:r>
          </a:p>
          <a:p>
            <a:endParaRPr lang="en-US" altLang="en-US" sz="2800" dirty="0"/>
          </a:p>
        </p:txBody>
      </p:sp>
      <p:sp>
        <p:nvSpPr>
          <p:cNvPr id="13316" name="Rectangle 8"/>
          <p:cNvSpPr>
            <a:spLocks noChangeArrowheads="1"/>
          </p:cNvSpPr>
          <p:nvPr/>
        </p:nvSpPr>
        <p:spPr bwMode="auto">
          <a:xfrm>
            <a:off x="457200" y="990600"/>
            <a:ext cx="8305800" cy="5334000"/>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700">
                <a:solidFill>
                  <a:schemeClr val="tx1"/>
                </a:solidFill>
                <a:latin typeface="Times New Roman" charset="0"/>
              </a:defRPr>
            </a:lvl1pPr>
            <a:lvl2pPr marL="742950" indent="-285750">
              <a:defRPr sz="700">
                <a:solidFill>
                  <a:schemeClr val="tx1"/>
                </a:solidFill>
                <a:latin typeface="Times New Roman" charset="0"/>
              </a:defRPr>
            </a:lvl2pPr>
            <a:lvl3pPr marL="1143000" indent="-228600">
              <a:defRPr sz="700">
                <a:solidFill>
                  <a:schemeClr val="tx1"/>
                </a:solidFill>
                <a:latin typeface="Times New Roman" charset="0"/>
              </a:defRPr>
            </a:lvl3pPr>
            <a:lvl4pPr marL="1600200" indent="-228600">
              <a:defRPr sz="700">
                <a:solidFill>
                  <a:schemeClr val="tx1"/>
                </a:solidFill>
                <a:latin typeface="Times New Roman" charset="0"/>
              </a:defRPr>
            </a:lvl4pPr>
            <a:lvl5pPr marL="2057400" indent="-228600">
              <a:defRPr sz="700">
                <a:solidFill>
                  <a:schemeClr val="tx1"/>
                </a:solidFill>
                <a:latin typeface="Times New Roman" charset="0"/>
              </a:defRPr>
            </a:lvl5pPr>
            <a:lvl6pPr marL="2514600" indent="-228600" eaLnBrk="0" fontAlgn="base" hangingPunct="0">
              <a:spcBef>
                <a:spcPct val="0"/>
              </a:spcBef>
              <a:spcAft>
                <a:spcPct val="0"/>
              </a:spcAft>
              <a:defRPr sz="700">
                <a:solidFill>
                  <a:schemeClr val="tx1"/>
                </a:solidFill>
                <a:latin typeface="Times New Roman" charset="0"/>
              </a:defRPr>
            </a:lvl6pPr>
            <a:lvl7pPr marL="2971800" indent="-228600" eaLnBrk="0" fontAlgn="base" hangingPunct="0">
              <a:spcBef>
                <a:spcPct val="0"/>
              </a:spcBef>
              <a:spcAft>
                <a:spcPct val="0"/>
              </a:spcAft>
              <a:defRPr sz="700">
                <a:solidFill>
                  <a:schemeClr val="tx1"/>
                </a:solidFill>
                <a:latin typeface="Times New Roman" charset="0"/>
              </a:defRPr>
            </a:lvl7pPr>
            <a:lvl8pPr marL="3429000" indent="-228600" eaLnBrk="0" fontAlgn="base" hangingPunct="0">
              <a:spcBef>
                <a:spcPct val="0"/>
              </a:spcBef>
              <a:spcAft>
                <a:spcPct val="0"/>
              </a:spcAft>
              <a:defRPr sz="700">
                <a:solidFill>
                  <a:schemeClr val="tx1"/>
                </a:solidFill>
                <a:latin typeface="Times New Roman" charset="0"/>
              </a:defRPr>
            </a:lvl8pPr>
            <a:lvl9pPr marL="3886200" indent="-228600" eaLnBrk="0" fontAlgn="base" hangingPunct="0">
              <a:spcBef>
                <a:spcPct val="0"/>
              </a:spcBef>
              <a:spcAft>
                <a:spcPct val="0"/>
              </a:spcAft>
              <a:defRPr sz="700">
                <a:solidFill>
                  <a:schemeClr val="tx1"/>
                </a:solidFill>
                <a:latin typeface="Times New Roman" charset="0"/>
              </a:defRPr>
            </a:lvl9pPr>
          </a:lstStyle>
          <a:p>
            <a:endParaRPr lang="en-US" altLang="en-US"/>
          </a:p>
        </p:txBody>
      </p:sp>
    </p:spTree>
    <p:extLst>
      <p:ext uri="{BB962C8B-B14F-4D97-AF65-F5344CB8AC3E}">
        <p14:creationId xmlns:p14="http://schemas.microsoft.com/office/powerpoint/2010/main" val="2412309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685800" y="228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700">
                <a:solidFill>
                  <a:schemeClr val="tx1"/>
                </a:solidFill>
                <a:latin typeface="Times New Roman" charset="0"/>
              </a:defRPr>
            </a:lvl1pPr>
            <a:lvl2pPr marL="742950" indent="-285750">
              <a:defRPr sz="700">
                <a:solidFill>
                  <a:schemeClr val="tx1"/>
                </a:solidFill>
                <a:latin typeface="Times New Roman" charset="0"/>
              </a:defRPr>
            </a:lvl2pPr>
            <a:lvl3pPr marL="1143000" indent="-228600">
              <a:defRPr sz="700">
                <a:solidFill>
                  <a:schemeClr val="tx1"/>
                </a:solidFill>
                <a:latin typeface="Times New Roman" charset="0"/>
              </a:defRPr>
            </a:lvl3pPr>
            <a:lvl4pPr marL="1600200" indent="-228600">
              <a:defRPr sz="700">
                <a:solidFill>
                  <a:schemeClr val="tx1"/>
                </a:solidFill>
                <a:latin typeface="Times New Roman" charset="0"/>
              </a:defRPr>
            </a:lvl4pPr>
            <a:lvl5pPr marL="2057400" indent="-228600">
              <a:defRPr sz="700">
                <a:solidFill>
                  <a:schemeClr val="tx1"/>
                </a:solidFill>
                <a:latin typeface="Times New Roman" charset="0"/>
              </a:defRPr>
            </a:lvl5pPr>
            <a:lvl6pPr marL="2514600" indent="-228600" eaLnBrk="0" fontAlgn="base" hangingPunct="0">
              <a:spcBef>
                <a:spcPct val="0"/>
              </a:spcBef>
              <a:spcAft>
                <a:spcPct val="0"/>
              </a:spcAft>
              <a:defRPr sz="700">
                <a:solidFill>
                  <a:schemeClr val="tx1"/>
                </a:solidFill>
                <a:latin typeface="Times New Roman" charset="0"/>
              </a:defRPr>
            </a:lvl6pPr>
            <a:lvl7pPr marL="2971800" indent="-228600" eaLnBrk="0" fontAlgn="base" hangingPunct="0">
              <a:spcBef>
                <a:spcPct val="0"/>
              </a:spcBef>
              <a:spcAft>
                <a:spcPct val="0"/>
              </a:spcAft>
              <a:defRPr sz="700">
                <a:solidFill>
                  <a:schemeClr val="tx1"/>
                </a:solidFill>
                <a:latin typeface="Times New Roman" charset="0"/>
              </a:defRPr>
            </a:lvl7pPr>
            <a:lvl8pPr marL="3429000" indent="-228600" eaLnBrk="0" fontAlgn="base" hangingPunct="0">
              <a:spcBef>
                <a:spcPct val="0"/>
              </a:spcBef>
              <a:spcAft>
                <a:spcPct val="0"/>
              </a:spcAft>
              <a:defRPr sz="700">
                <a:solidFill>
                  <a:schemeClr val="tx1"/>
                </a:solidFill>
                <a:latin typeface="Times New Roman" charset="0"/>
              </a:defRPr>
            </a:lvl8pPr>
            <a:lvl9pPr marL="3886200" indent="-228600" eaLnBrk="0" fontAlgn="base" hangingPunct="0">
              <a:spcBef>
                <a:spcPct val="0"/>
              </a:spcBef>
              <a:spcAft>
                <a:spcPct val="0"/>
              </a:spcAft>
              <a:defRPr sz="700">
                <a:solidFill>
                  <a:schemeClr val="tx1"/>
                </a:solidFill>
                <a:latin typeface="Times New Roman" charset="0"/>
              </a:defRPr>
            </a:lvl9pPr>
          </a:lstStyle>
          <a:p>
            <a:pPr algn="ctr"/>
            <a:r>
              <a:rPr lang="en-US" altLang="en-US" sz="4400" b="1">
                <a:solidFill>
                  <a:schemeClr val="tx2"/>
                </a:solidFill>
              </a:rPr>
              <a:t>Culture: Gender Roles </a:t>
            </a:r>
          </a:p>
        </p:txBody>
      </p:sp>
      <p:sp>
        <p:nvSpPr>
          <p:cNvPr id="14339" name="Rectangle 3"/>
          <p:cNvSpPr>
            <a:spLocks noChangeArrowheads="1"/>
          </p:cNvSpPr>
          <p:nvPr/>
        </p:nvSpPr>
        <p:spPr bwMode="auto">
          <a:xfrm>
            <a:off x="609600" y="1905000"/>
            <a:ext cx="8077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r>
              <a:rPr lang="en-US" altLang="en-US" sz="2800"/>
              <a:t>The public display of intimacy between men and women is strictly forbidden by the Arab social code</a:t>
            </a:r>
          </a:p>
          <a:p>
            <a:r>
              <a:rPr lang="en-US" altLang="en-US" sz="2800"/>
              <a:t>This code also applies to husbands and wives </a:t>
            </a:r>
          </a:p>
          <a:p>
            <a:r>
              <a:rPr lang="en-US" altLang="en-US" sz="2800"/>
              <a:t>The maintenance of family honor is one of the highest values in Arab society.</a:t>
            </a:r>
          </a:p>
          <a:p>
            <a:r>
              <a:rPr lang="en-US" altLang="en-US" sz="2800"/>
              <a:t>In Arab cultures, misbehavior by women can do more damage to family honor than misbehavior by men</a:t>
            </a:r>
          </a:p>
          <a:p>
            <a:endParaRPr lang="en-US" altLang="en-US" sz="2800"/>
          </a:p>
        </p:txBody>
      </p:sp>
      <p:sp>
        <p:nvSpPr>
          <p:cNvPr id="14340" name="Rectangle 4"/>
          <p:cNvSpPr>
            <a:spLocks noChangeArrowheads="1"/>
          </p:cNvSpPr>
          <p:nvPr/>
        </p:nvSpPr>
        <p:spPr bwMode="auto">
          <a:xfrm>
            <a:off x="457200" y="1600200"/>
            <a:ext cx="8305800" cy="4343400"/>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700">
                <a:solidFill>
                  <a:schemeClr val="tx1"/>
                </a:solidFill>
                <a:latin typeface="Times New Roman" charset="0"/>
              </a:defRPr>
            </a:lvl1pPr>
            <a:lvl2pPr marL="742950" indent="-285750">
              <a:defRPr sz="700">
                <a:solidFill>
                  <a:schemeClr val="tx1"/>
                </a:solidFill>
                <a:latin typeface="Times New Roman" charset="0"/>
              </a:defRPr>
            </a:lvl2pPr>
            <a:lvl3pPr marL="1143000" indent="-228600">
              <a:defRPr sz="700">
                <a:solidFill>
                  <a:schemeClr val="tx1"/>
                </a:solidFill>
                <a:latin typeface="Times New Roman" charset="0"/>
              </a:defRPr>
            </a:lvl3pPr>
            <a:lvl4pPr marL="1600200" indent="-228600">
              <a:defRPr sz="700">
                <a:solidFill>
                  <a:schemeClr val="tx1"/>
                </a:solidFill>
                <a:latin typeface="Times New Roman" charset="0"/>
              </a:defRPr>
            </a:lvl4pPr>
            <a:lvl5pPr marL="2057400" indent="-228600">
              <a:defRPr sz="700">
                <a:solidFill>
                  <a:schemeClr val="tx1"/>
                </a:solidFill>
                <a:latin typeface="Times New Roman" charset="0"/>
              </a:defRPr>
            </a:lvl5pPr>
            <a:lvl6pPr marL="2514600" indent="-228600" eaLnBrk="0" fontAlgn="base" hangingPunct="0">
              <a:spcBef>
                <a:spcPct val="0"/>
              </a:spcBef>
              <a:spcAft>
                <a:spcPct val="0"/>
              </a:spcAft>
              <a:defRPr sz="700">
                <a:solidFill>
                  <a:schemeClr val="tx1"/>
                </a:solidFill>
                <a:latin typeface="Times New Roman" charset="0"/>
              </a:defRPr>
            </a:lvl6pPr>
            <a:lvl7pPr marL="2971800" indent="-228600" eaLnBrk="0" fontAlgn="base" hangingPunct="0">
              <a:spcBef>
                <a:spcPct val="0"/>
              </a:spcBef>
              <a:spcAft>
                <a:spcPct val="0"/>
              </a:spcAft>
              <a:defRPr sz="700">
                <a:solidFill>
                  <a:schemeClr val="tx1"/>
                </a:solidFill>
                <a:latin typeface="Times New Roman" charset="0"/>
              </a:defRPr>
            </a:lvl7pPr>
            <a:lvl8pPr marL="3429000" indent="-228600" eaLnBrk="0" fontAlgn="base" hangingPunct="0">
              <a:spcBef>
                <a:spcPct val="0"/>
              </a:spcBef>
              <a:spcAft>
                <a:spcPct val="0"/>
              </a:spcAft>
              <a:defRPr sz="700">
                <a:solidFill>
                  <a:schemeClr val="tx1"/>
                </a:solidFill>
                <a:latin typeface="Times New Roman" charset="0"/>
              </a:defRPr>
            </a:lvl8pPr>
            <a:lvl9pPr marL="3886200" indent="-228600" eaLnBrk="0" fontAlgn="base" hangingPunct="0">
              <a:spcBef>
                <a:spcPct val="0"/>
              </a:spcBef>
              <a:spcAft>
                <a:spcPct val="0"/>
              </a:spcAft>
              <a:defRPr sz="700">
                <a:solidFill>
                  <a:schemeClr val="tx1"/>
                </a:solidFill>
                <a:latin typeface="Times New Roman" charset="0"/>
              </a:defRPr>
            </a:lvl9pPr>
          </a:lstStyle>
          <a:p>
            <a:endParaRPr lang="en-US" altLang="en-US"/>
          </a:p>
        </p:txBody>
      </p:sp>
    </p:spTree>
    <p:extLst>
      <p:ext uri="{BB962C8B-B14F-4D97-AF65-F5344CB8AC3E}">
        <p14:creationId xmlns:p14="http://schemas.microsoft.com/office/powerpoint/2010/main" val="497367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685800" y="-228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700">
                <a:solidFill>
                  <a:schemeClr val="tx1"/>
                </a:solidFill>
                <a:latin typeface="Times New Roman" charset="0"/>
              </a:defRPr>
            </a:lvl1pPr>
            <a:lvl2pPr marL="742950" indent="-285750">
              <a:defRPr sz="700">
                <a:solidFill>
                  <a:schemeClr val="tx1"/>
                </a:solidFill>
                <a:latin typeface="Times New Roman" charset="0"/>
              </a:defRPr>
            </a:lvl2pPr>
            <a:lvl3pPr marL="1143000" indent="-228600">
              <a:defRPr sz="700">
                <a:solidFill>
                  <a:schemeClr val="tx1"/>
                </a:solidFill>
                <a:latin typeface="Times New Roman" charset="0"/>
              </a:defRPr>
            </a:lvl3pPr>
            <a:lvl4pPr marL="1600200" indent="-228600">
              <a:defRPr sz="700">
                <a:solidFill>
                  <a:schemeClr val="tx1"/>
                </a:solidFill>
                <a:latin typeface="Times New Roman" charset="0"/>
              </a:defRPr>
            </a:lvl4pPr>
            <a:lvl5pPr marL="2057400" indent="-228600">
              <a:defRPr sz="700">
                <a:solidFill>
                  <a:schemeClr val="tx1"/>
                </a:solidFill>
                <a:latin typeface="Times New Roman" charset="0"/>
              </a:defRPr>
            </a:lvl5pPr>
            <a:lvl6pPr marL="2514600" indent="-228600" eaLnBrk="0" fontAlgn="base" hangingPunct="0">
              <a:spcBef>
                <a:spcPct val="0"/>
              </a:spcBef>
              <a:spcAft>
                <a:spcPct val="0"/>
              </a:spcAft>
              <a:defRPr sz="700">
                <a:solidFill>
                  <a:schemeClr val="tx1"/>
                </a:solidFill>
                <a:latin typeface="Times New Roman" charset="0"/>
              </a:defRPr>
            </a:lvl6pPr>
            <a:lvl7pPr marL="2971800" indent="-228600" eaLnBrk="0" fontAlgn="base" hangingPunct="0">
              <a:spcBef>
                <a:spcPct val="0"/>
              </a:spcBef>
              <a:spcAft>
                <a:spcPct val="0"/>
              </a:spcAft>
              <a:defRPr sz="700">
                <a:solidFill>
                  <a:schemeClr val="tx1"/>
                </a:solidFill>
                <a:latin typeface="Times New Roman" charset="0"/>
              </a:defRPr>
            </a:lvl7pPr>
            <a:lvl8pPr marL="3429000" indent="-228600" eaLnBrk="0" fontAlgn="base" hangingPunct="0">
              <a:spcBef>
                <a:spcPct val="0"/>
              </a:spcBef>
              <a:spcAft>
                <a:spcPct val="0"/>
              </a:spcAft>
              <a:defRPr sz="700">
                <a:solidFill>
                  <a:schemeClr val="tx1"/>
                </a:solidFill>
                <a:latin typeface="Times New Roman" charset="0"/>
              </a:defRPr>
            </a:lvl8pPr>
            <a:lvl9pPr marL="3886200" indent="-228600" eaLnBrk="0" fontAlgn="base" hangingPunct="0">
              <a:spcBef>
                <a:spcPct val="0"/>
              </a:spcBef>
              <a:spcAft>
                <a:spcPct val="0"/>
              </a:spcAft>
              <a:defRPr sz="700">
                <a:solidFill>
                  <a:schemeClr val="tx1"/>
                </a:solidFill>
                <a:latin typeface="Times New Roman" charset="0"/>
              </a:defRPr>
            </a:lvl9pPr>
          </a:lstStyle>
          <a:p>
            <a:pPr algn="ctr"/>
            <a:r>
              <a:rPr lang="en-US" altLang="en-US" sz="4400" b="1">
                <a:solidFill>
                  <a:schemeClr val="tx2"/>
                </a:solidFill>
              </a:rPr>
              <a:t>Culture: Women </a:t>
            </a:r>
          </a:p>
        </p:txBody>
      </p:sp>
      <p:sp>
        <p:nvSpPr>
          <p:cNvPr id="15363" name="Rectangle 3"/>
          <p:cNvSpPr>
            <a:spLocks noChangeArrowheads="1"/>
          </p:cNvSpPr>
          <p:nvPr/>
        </p:nvSpPr>
        <p:spPr bwMode="auto">
          <a:xfrm>
            <a:off x="609600" y="609600"/>
            <a:ext cx="8077200" cy="434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r>
              <a:rPr lang="en-US" altLang="en-US" sz="2800"/>
              <a:t>Statements here vary in applicability depending on the country involved. For instance, in Lebanon, Jordan, and Egypt, educated women have been very active at all levels of society.</a:t>
            </a:r>
          </a:p>
          <a:p>
            <a:r>
              <a:rPr lang="en-US" altLang="en-US" sz="2800"/>
              <a:t>In the Persian Gulf States, most women do not work. Those who do, work only in all-female places such as schools and banks for women, except those in the medical profession</a:t>
            </a:r>
          </a:p>
          <a:p>
            <a:r>
              <a:rPr lang="en-US" altLang="en-US" sz="2800"/>
              <a:t>Typically, women's focus is in the house, but some changes in the work aspect are changing</a:t>
            </a:r>
          </a:p>
          <a:p>
            <a:r>
              <a:rPr lang="en-US" altLang="en-US" sz="2800"/>
              <a:t>Traditionally-oriented men and women don’t see prevailing customs as restrictive-rather as protection</a:t>
            </a:r>
          </a:p>
        </p:txBody>
      </p:sp>
      <p:sp>
        <p:nvSpPr>
          <p:cNvPr id="15364" name="Rectangle 4"/>
          <p:cNvSpPr>
            <a:spLocks noChangeArrowheads="1"/>
          </p:cNvSpPr>
          <p:nvPr/>
        </p:nvSpPr>
        <p:spPr bwMode="auto">
          <a:xfrm>
            <a:off x="457200" y="685800"/>
            <a:ext cx="8305800" cy="5943600"/>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700">
                <a:solidFill>
                  <a:schemeClr val="tx1"/>
                </a:solidFill>
                <a:latin typeface="Times New Roman" charset="0"/>
              </a:defRPr>
            </a:lvl1pPr>
            <a:lvl2pPr marL="742950" indent="-285750">
              <a:defRPr sz="700">
                <a:solidFill>
                  <a:schemeClr val="tx1"/>
                </a:solidFill>
                <a:latin typeface="Times New Roman" charset="0"/>
              </a:defRPr>
            </a:lvl2pPr>
            <a:lvl3pPr marL="1143000" indent="-228600">
              <a:defRPr sz="700">
                <a:solidFill>
                  <a:schemeClr val="tx1"/>
                </a:solidFill>
                <a:latin typeface="Times New Roman" charset="0"/>
              </a:defRPr>
            </a:lvl3pPr>
            <a:lvl4pPr marL="1600200" indent="-228600">
              <a:defRPr sz="700">
                <a:solidFill>
                  <a:schemeClr val="tx1"/>
                </a:solidFill>
                <a:latin typeface="Times New Roman" charset="0"/>
              </a:defRPr>
            </a:lvl4pPr>
            <a:lvl5pPr marL="2057400" indent="-228600">
              <a:defRPr sz="700">
                <a:solidFill>
                  <a:schemeClr val="tx1"/>
                </a:solidFill>
                <a:latin typeface="Times New Roman" charset="0"/>
              </a:defRPr>
            </a:lvl5pPr>
            <a:lvl6pPr marL="2514600" indent="-228600" eaLnBrk="0" fontAlgn="base" hangingPunct="0">
              <a:spcBef>
                <a:spcPct val="0"/>
              </a:spcBef>
              <a:spcAft>
                <a:spcPct val="0"/>
              </a:spcAft>
              <a:defRPr sz="700">
                <a:solidFill>
                  <a:schemeClr val="tx1"/>
                </a:solidFill>
                <a:latin typeface="Times New Roman" charset="0"/>
              </a:defRPr>
            </a:lvl6pPr>
            <a:lvl7pPr marL="2971800" indent="-228600" eaLnBrk="0" fontAlgn="base" hangingPunct="0">
              <a:spcBef>
                <a:spcPct val="0"/>
              </a:spcBef>
              <a:spcAft>
                <a:spcPct val="0"/>
              </a:spcAft>
              <a:defRPr sz="700">
                <a:solidFill>
                  <a:schemeClr val="tx1"/>
                </a:solidFill>
                <a:latin typeface="Times New Roman" charset="0"/>
              </a:defRPr>
            </a:lvl7pPr>
            <a:lvl8pPr marL="3429000" indent="-228600" eaLnBrk="0" fontAlgn="base" hangingPunct="0">
              <a:spcBef>
                <a:spcPct val="0"/>
              </a:spcBef>
              <a:spcAft>
                <a:spcPct val="0"/>
              </a:spcAft>
              <a:defRPr sz="700">
                <a:solidFill>
                  <a:schemeClr val="tx1"/>
                </a:solidFill>
                <a:latin typeface="Times New Roman" charset="0"/>
              </a:defRPr>
            </a:lvl8pPr>
            <a:lvl9pPr marL="3886200" indent="-228600" eaLnBrk="0" fontAlgn="base" hangingPunct="0">
              <a:spcBef>
                <a:spcPct val="0"/>
              </a:spcBef>
              <a:spcAft>
                <a:spcPct val="0"/>
              </a:spcAft>
              <a:defRPr sz="700">
                <a:solidFill>
                  <a:schemeClr val="tx1"/>
                </a:solidFill>
                <a:latin typeface="Times New Roman" charset="0"/>
              </a:defRPr>
            </a:lvl9pPr>
          </a:lstStyle>
          <a:p>
            <a:endParaRPr lang="en-US" altLang="en-US"/>
          </a:p>
        </p:txBody>
      </p:sp>
    </p:spTree>
    <p:extLst>
      <p:ext uri="{BB962C8B-B14F-4D97-AF65-F5344CB8AC3E}">
        <p14:creationId xmlns:p14="http://schemas.microsoft.com/office/powerpoint/2010/main" val="2009887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685800" y="76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700">
                <a:solidFill>
                  <a:schemeClr val="tx1"/>
                </a:solidFill>
                <a:latin typeface="Times New Roman" charset="0"/>
              </a:defRPr>
            </a:lvl1pPr>
            <a:lvl2pPr marL="742950" indent="-285750">
              <a:defRPr sz="700">
                <a:solidFill>
                  <a:schemeClr val="tx1"/>
                </a:solidFill>
                <a:latin typeface="Times New Roman" charset="0"/>
              </a:defRPr>
            </a:lvl2pPr>
            <a:lvl3pPr marL="1143000" indent="-228600">
              <a:defRPr sz="700">
                <a:solidFill>
                  <a:schemeClr val="tx1"/>
                </a:solidFill>
                <a:latin typeface="Times New Roman" charset="0"/>
              </a:defRPr>
            </a:lvl3pPr>
            <a:lvl4pPr marL="1600200" indent="-228600">
              <a:defRPr sz="700">
                <a:solidFill>
                  <a:schemeClr val="tx1"/>
                </a:solidFill>
                <a:latin typeface="Times New Roman" charset="0"/>
              </a:defRPr>
            </a:lvl4pPr>
            <a:lvl5pPr marL="2057400" indent="-228600">
              <a:defRPr sz="700">
                <a:solidFill>
                  <a:schemeClr val="tx1"/>
                </a:solidFill>
                <a:latin typeface="Times New Roman" charset="0"/>
              </a:defRPr>
            </a:lvl5pPr>
            <a:lvl6pPr marL="2514600" indent="-228600" eaLnBrk="0" fontAlgn="base" hangingPunct="0">
              <a:spcBef>
                <a:spcPct val="0"/>
              </a:spcBef>
              <a:spcAft>
                <a:spcPct val="0"/>
              </a:spcAft>
              <a:defRPr sz="700">
                <a:solidFill>
                  <a:schemeClr val="tx1"/>
                </a:solidFill>
                <a:latin typeface="Times New Roman" charset="0"/>
              </a:defRPr>
            </a:lvl6pPr>
            <a:lvl7pPr marL="2971800" indent="-228600" eaLnBrk="0" fontAlgn="base" hangingPunct="0">
              <a:spcBef>
                <a:spcPct val="0"/>
              </a:spcBef>
              <a:spcAft>
                <a:spcPct val="0"/>
              </a:spcAft>
              <a:defRPr sz="700">
                <a:solidFill>
                  <a:schemeClr val="tx1"/>
                </a:solidFill>
                <a:latin typeface="Times New Roman" charset="0"/>
              </a:defRPr>
            </a:lvl7pPr>
            <a:lvl8pPr marL="3429000" indent="-228600" eaLnBrk="0" fontAlgn="base" hangingPunct="0">
              <a:spcBef>
                <a:spcPct val="0"/>
              </a:spcBef>
              <a:spcAft>
                <a:spcPct val="0"/>
              </a:spcAft>
              <a:defRPr sz="700">
                <a:solidFill>
                  <a:schemeClr val="tx1"/>
                </a:solidFill>
                <a:latin typeface="Times New Roman" charset="0"/>
              </a:defRPr>
            </a:lvl8pPr>
            <a:lvl9pPr marL="3886200" indent="-228600" eaLnBrk="0" fontAlgn="base" hangingPunct="0">
              <a:spcBef>
                <a:spcPct val="0"/>
              </a:spcBef>
              <a:spcAft>
                <a:spcPct val="0"/>
              </a:spcAft>
              <a:defRPr sz="700">
                <a:solidFill>
                  <a:schemeClr val="tx1"/>
                </a:solidFill>
                <a:latin typeface="Times New Roman" charset="0"/>
              </a:defRPr>
            </a:lvl9pPr>
          </a:lstStyle>
          <a:p>
            <a:pPr algn="ctr"/>
            <a:r>
              <a:rPr lang="en-US" altLang="en-US" sz="4400" b="1">
                <a:solidFill>
                  <a:schemeClr val="tx2"/>
                </a:solidFill>
              </a:rPr>
              <a:t>Culture: Family</a:t>
            </a:r>
          </a:p>
        </p:txBody>
      </p:sp>
      <p:sp>
        <p:nvSpPr>
          <p:cNvPr id="16387" name="Rectangle 3"/>
          <p:cNvSpPr>
            <a:spLocks noChangeArrowheads="1"/>
          </p:cNvSpPr>
          <p:nvPr/>
        </p:nvSpPr>
        <p:spPr bwMode="auto">
          <a:xfrm>
            <a:off x="609600" y="1447800"/>
            <a:ext cx="8077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r>
              <a:rPr lang="en-US" altLang="en-US" sz="2800" dirty="0"/>
              <a:t>Family loyalty and obligation take precedence over loyalty to friends or the demand of a job</a:t>
            </a:r>
          </a:p>
          <a:p>
            <a:r>
              <a:rPr lang="en-US" altLang="en-US" sz="2800" dirty="0"/>
              <a:t>Family is seen as a persons ultimate refuge</a:t>
            </a:r>
          </a:p>
          <a:p>
            <a:r>
              <a:rPr lang="en-US" altLang="en-US" sz="2800" dirty="0"/>
              <a:t>In all cases, one must defend the honor of family members, even if you hate them or think they are wrong</a:t>
            </a:r>
          </a:p>
          <a:p>
            <a:r>
              <a:rPr lang="en-US" altLang="en-US" sz="2800" dirty="0" smtClean="0"/>
              <a:t>Gender Roles: Arab men are the head </a:t>
            </a:r>
            <a:r>
              <a:rPr lang="en-US" altLang="en-US" sz="2800" dirty="0"/>
              <a:t>of the </a:t>
            </a:r>
            <a:r>
              <a:rPr lang="en-US" altLang="en-US" sz="2800" dirty="0" smtClean="0"/>
              <a:t>household; women operates </a:t>
            </a:r>
            <a:r>
              <a:rPr lang="en-US" altLang="en-US" sz="2800" dirty="0"/>
              <a:t>behind the scenes</a:t>
            </a:r>
          </a:p>
          <a:p>
            <a:r>
              <a:rPr lang="en-US" altLang="en-US" sz="2800" dirty="0"/>
              <a:t>Children are taught profound respect for adults</a:t>
            </a:r>
          </a:p>
        </p:txBody>
      </p:sp>
      <p:sp>
        <p:nvSpPr>
          <p:cNvPr id="16388" name="Rectangle 4"/>
          <p:cNvSpPr>
            <a:spLocks noChangeArrowheads="1"/>
          </p:cNvSpPr>
          <p:nvPr/>
        </p:nvSpPr>
        <p:spPr bwMode="auto">
          <a:xfrm>
            <a:off x="457200" y="990600"/>
            <a:ext cx="8305800" cy="5334000"/>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700">
                <a:solidFill>
                  <a:schemeClr val="tx1"/>
                </a:solidFill>
                <a:latin typeface="Times New Roman" charset="0"/>
              </a:defRPr>
            </a:lvl1pPr>
            <a:lvl2pPr marL="742950" indent="-285750">
              <a:defRPr sz="700">
                <a:solidFill>
                  <a:schemeClr val="tx1"/>
                </a:solidFill>
                <a:latin typeface="Times New Roman" charset="0"/>
              </a:defRPr>
            </a:lvl2pPr>
            <a:lvl3pPr marL="1143000" indent="-228600">
              <a:defRPr sz="700">
                <a:solidFill>
                  <a:schemeClr val="tx1"/>
                </a:solidFill>
                <a:latin typeface="Times New Roman" charset="0"/>
              </a:defRPr>
            </a:lvl3pPr>
            <a:lvl4pPr marL="1600200" indent="-228600">
              <a:defRPr sz="700">
                <a:solidFill>
                  <a:schemeClr val="tx1"/>
                </a:solidFill>
                <a:latin typeface="Times New Roman" charset="0"/>
              </a:defRPr>
            </a:lvl4pPr>
            <a:lvl5pPr marL="2057400" indent="-228600">
              <a:defRPr sz="700">
                <a:solidFill>
                  <a:schemeClr val="tx1"/>
                </a:solidFill>
                <a:latin typeface="Times New Roman" charset="0"/>
              </a:defRPr>
            </a:lvl5pPr>
            <a:lvl6pPr marL="2514600" indent="-228600" eaLnBrk="0" fontAlgn="base" hangingPunct="0">
              <a:spcBef>
                <a:spcPct val="0"/>
              </a:spcBef>
              <a:spcAft>
                <a:spcPct val="0"/>
              </a:spcAft>
              <a:defRPr sz="700">
                <a:solidFill>
                  <a:schemeClr val="tx1"/>
                </a:solidFill>
                <a:latin typeface="Times New Roman" charset="0"/>
              </a:defRPr>
            </a:lvl6pPr>
            <a:lvl7pPr marL="2971800" indent="-228600" eaLnBrk="0" fontAlgn="base" hangingPunct="0">
              <a:spcBef>
                <a:spcPct val="0"/>
              </a:spcBef>
              <a:spcAft>
                <a:spcPct val="0"/>
              </a:spcAft>
              <a:defRPr sz="700">
                <a:solidFill>
                  <a:schemeClr val="tx1"/>
                </a:solidFill>
                <a:latin typeface="Times New Roman" charset="0"/>
              </a:defRPr>
            </a:lvl7pPr>
            <a:lvl8pPr marL="3429000" indent="-228600" eaLnBrk="0" fontAlgn="base" hangingPunct="0">
              <a:spcBef>
                <a:spcPct val="0"/>
              </a:spcBef>
              <a:spcAft>
                <a:spcPct val="0"/>
              </a:spcAft>
              <a:defRPr sz="700">
                <a:solidFill>
                  <a:schemeClr val="tx1"/>
                </a:solidFill>
                <a:latin typeface="Times New Roman" charset="0"/>
              </a:defRPr>
            </a:lvl8pPr>
            <a:lvl9pPr marL="3886200" indent="-228600" eaLnBrk="0" fontAlgn="base" hangingPunct="0">
              <a:spcBef>
                <a:spcPct val="0"/>
              </a:spcBef>
              <a:spcAft>
                <a:spcPct val="0"/>
              </a:spcAft>
              <a:defRPr sz="700">
                <a:solidFill>
                  <a:schemeClr val="tx1"/>
                </a:solidFill>
                <a:latin typeface="Times New Roman" charset="0"/>
              </a:defRPr>
            </a:lvl9pPr>
          </a:lstStyle>
          <a:p>
            <a:endParaRPr lang="en-US" altLang="en-US"/>
          </a:p>
        </p:txBody>
      </p:sp>
    </p:spTree>
    <p:extLst>
      <p:ext uri="{BB962C8B-B14F-4D97-AF65-F5344CB8AC3E}">
        <p14:creationId xmlns:p14="http://schemas.microsoft.com/office/powerpoint/2010/main" val="3738253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685800" y="152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700">
                <a:solidFill>
                  <a:schemeClr val="tx1"/>
                </a:solidFill>
                <a:latin typeface="Times New Roman" charset="0"/>
              </a:defRPr>
            </a:lvl1pPr>
            <a:lvl2pPr marL="742950" indent="-285750">
              <a:defRPr sz="700">
                <a:solidFill>
                  <a:schemeClr val="tx1"/>
                </a:solidFill>
                <a:latin typeface="Times New Roman" charset="0"/>
              </a:defRPr>
            </a:lvl2pPr>
            <a:lvl3pPr marL="1143000" indent="-228600">
              <a:defRPr sz="700">
                <a:solidFill>
                  <a:schemeClr val="tx1"/>
                </a:solidFill>
                <a:latin typeface="Times New Roman" charset="0"/>
              </a:defRPr>
            </a:lvl3pPr>
            <a:lvl4pPr marL="1600200" indent="-228600">
              <a:defRPr sz="700">
                <a:solidFill>
                  <a:schemeClr val="tx1"/>
                </a:solidFill>
                <a:latin typeface="Times New Roman" charset="0"/>
              </a:defRPr>
            </a:lvl4pPr>
            <a:lvl5pPr marL="2057400" indent="-228600">
              <a:defRPr sz="700">
                <a:solidFill>
                  <a:schemeClr val="tx1"/>
                </a:solidFill>
                <a:latin typeface="Times New Roman" charset="0"/>
              </a:defRPr>
            </a:lvl5pPr>
            <a:lvl6pPr marL="2514600" indent="-228600" eaLnBrk="0" fontAlgn="base" hangingPunct="0">
              <a:spcBef>
                <a:spcPct val="0"/>
              </a:spcBef>
              <a:spcAft>
                <a:spcPct val="0"/>
              </a:spcAft>
              <a:defRPr sz="700">
                <a:solidFill>
                  <a:schemeClr val="tx1"/>
                </a:solidFill>
                <a:latin typeface="Times New Roman" charset="0"/>
              </a:defRPr>
            </a:lvl6pPr>
            <a:lvl7pPr marL="2971800" indent="-228600" eaLnBrk="0" fontAlgn="base" hangingPunct="0">
              <a:spcBef>
                <a:spcPct val="0"/>
              </a:spcBef>
              <a:spcAft>
                <a:spcPct val="0"/>
              </a:spcAft>
              <a:defRPr sz="700">
                <a:solidFill>
                  <a:schemeClr val="tx1"/>
                </a:solidFill>
                <a:latin typeface="Times New Roman" charset="0"/>
              </a:defRPr>
            </a:lvl7pPr>
            <a:lvl8pPr marL="3429000" indent="-228600" eaLnBrk="0" fontAlgn="base" hangingPunct="0">
              <a:spcBef>
                <a:spcPct val="0"/>
              </a:spcBef>
              <a:spcAft>
                <a:spcPct val="0"/>
              </a:spcAft>
              <a:defRPr sz="700">
                <a:solidFill>
                  <a:schemeClr val="tx1"/>
                </a:solidFill>
                <a:latin typeface="Times New Roman" charset="0"/>
              </a:defRPr>
            </a:lvl8pPr>
            <a:lvl9pPr marL="3886200" indent="-228600" eaLnBrk="0" fontAlgn="base" hangingPunct="0">
              <a:spcBef>
                <a:spcPct val="0"/>
              </a:spcBef>
              <a:spcAft>
                <a:spcPct val="0"/>
              </a:spcAft>
              <a:defRPr sz="700">
                <a:solidFill>
                  <a:schemeClr val="tx1"/>
                </a:solidFill>
                <a:latin typeface="Times New Roman" charset="0"/>
              </a:defRPr>
            </a:lvl9pPr>
          </a:lstStyle>
          <a:p>
            <a:pPr algn="ctr"/>
            <a:r>
              <a:rPr lang="en-US" altLang="en-US" sz="4400" b="1">
                <a:solidFill>
                  <a:schemeClr val="tx2"/>
                </a:solidFill>
              </a:rPr>
              <a:t>Culture: Family  </a:t>
            </a:r>
          </a:p>
        </p:txBody>
      </p:sp>
      <p:sp>
        <p:nvSpPr>
          <p:cNvPr id="17411" name="Rectangle 3"/>
          <p:cNvSpPr>
            <a:spLocks noChangeArrowheads="1"/>
          </p:cNvSpPr>
          <p:nvPr/>
        </p:nvSpPr>
        <p:spPr bwMode="auto">
          <a:xfrm>
            <a:off x="609600" y="1295400"/>
            <a:ext cx="8077200" cy="376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r>
              <a:rPr lang="en-US" altLang="en-US" sz="2800"/>
              <a:t>Marriage</a:t>
            </a:r>
          </a:p>
          <a:p>
            <a:pPr lvl="1"/>
            <a:r>
              <a:rPr lang="en-US" altLang="en-US" sz="2400"/>
              <a:t>Many Arabs still prefer arranged marriages</a:t>
            </a:r>
          </a:p>
          <a:p>
            <a:pPr lvl="1"/>
            <a:r>
              <a:rPr lang="en-US" altLang="en-US" sz="2400"/>
              <a:t>This is done to keep dowry within the family</a:t>
            </a:r>
          </a:p>
          <a:p>
            <a:pPr lvl="1"/>
            <a:r>
              <a:rPr lang="en-US" altLang="en-US" sz="2400"/>
              <a:t>The family always plays a major role in the decision of any member to wed</a:t>
            </a:r>
          </a:p>
          <a:p>
            <a:r>
              <a:rPr lang="en-US" altLang="en-US" sz="2800"/>
              <a:t>Polygamy</a:t>
            </a:r>
          </a:p>
          <a:p>
            <a:pPr lvl="1"/>
            <a:r>
              <a:rPr lang="en-US" altLang="en-US" sz="2400"/>
              <a:t>is becoming rare</a:t>
            </a:r>
          </a:p>
          <a:p>
            <a:pPr lvl="1"/>
            <a:r>
              <a:rPr lang="en-US" altLang="en-US" sz="2400"/>
              <a:t>can be married to more than one women, but everyone is equal, no one gets anymore than the other</a:t>
            </a:r>
          </a:p>
          <a:p>
            <a:r>
              <a:rPr lang="en-US" altLang="en-US" sz="2800"/>
              <a:t>Divorce</a:t>
            </a:r>
          </a:p>
          <a:p>
            <a:pPr lvl="1"/>
            <a:r>
              <a:rPr lang="en-US" altLang="en-US" sz="2400"/>
              <a:t>Is very controlled, must pay substantially to the wife,  must be asked three times in a public place w/witnesses</a:t>
            </a:r>
          </a:p>
        </p:txBody>
      </p:sp>
      <p:sp>
        <p:nvSpPr>
          <p:cNvPr id="17412" name="Rectangle 4"/>
          <p:cNvSpPr>
            <a:spLocks noChangeArrowheads="1"/>
          </p:cNvSpPr>
          <p:nvPr/>
        </p:nvSpPr>
        <p:spPr bwMode="auto">
          <a:xfrm>
            <a:off x="457200" y="1371600"/>
            <a:ext cx="8305800" cy="5257800"/>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700">
                <a:solidFill>
                  <a:schemeClr val="tx1"/>
                </a:solidFill>
                <a:latin typeface="Times New Roman" charset="0"/>
              </a:defRPr>
            </a:lvl1pPr>
            <a:lvl2pPr marL="742950" indent="-285750">
              <a:defRPr sz="700">
                <a:solidFill>
                  <a:schemeClr val="tx1"/>
                </a:solidFill>
                <a:latin typeface="Times New Roman" charset="0"/>
              </a:defRPr>
            </a:lvl2pPr>
            <a:lvl3pPr marL="1143000" indent="-228600">
              <a:defRPr sz="700">
                <a:solidFill>
                  <a:schemeClr val="tx1"/>
                </a:solidFill>
                <a:latin typeface="Times New Roman" charset="0"/>
              </a:defRPr>
            </a:lvl3pPr>
            <a:lvl4pPr marL="1600200" indent="-228600">
              <a:defRPr sz="700">
                <a:solidFill>
                  <a:schemeClr val="tx1"/>
                </a:solidFill>
                <a:latin typeface="Times New Roman" charset="0"/>
              </a:defRPr>
            </a:lvl4pPr>
            <a:lvl5pPr marL="2057400" indent="-228600">
              <a:defRPr sz="700">
                <a:solidFill>
                  <a:schemeClr val="tx1"/>
                </a:solidFill>
                <a:latin typeface="Times New Roman" charset="0"/>
              </a:defRPr>
            </a:lvl5pPr>
            <a:lvl6pPr marL="2514600" indent="-228600" eaLnBrk="0" fontAlgn="base" hangingPunct="0">
              <a:spcBef>
                <a:spcPct val="0"/>
              </a:spcBef>
              <a:spcAft>
                <a:spcPct val="0"/>
              </a:spcAft>
              <a:defRPr sz="700">
                <a:solidFill>
                  <a:schemeClr val="tx1"/>
                </a:solidFill>
                <a:latin typeface="Times New Roman" charset="0"/>
              </a:defRPr>
            </a:lvl6pPr>
            <a:lvl7pPr marL="2971800" indent="-228600" eaLnBrk="0" fontAlgn="base" hangingPunct="0">
              <a:spcBef>
                <a:spcPct val="0"/>
              </a:spcBef>
              <a:spcAft>
                <a:spcPct val="0"/>
              </a:spcAft>
              <a:defRPr sz="700">
                <a:solidFill>
                  <a:schemeClr val="tx1"/>
                </a:solidFill>
                <a:latin typeface="Times New Roman" charset="0"/>
              </a:defRPr>
            </a:lvl7pPr>
            <a:lvl8pPr marL="3429000" indent="-228600" eaLnBrk="0" fontAlgn="base" hangingPunct="0">
              <a:spcBef>
                <a:spcPct val="0"/>
              </a:spcBef>
              <a:spcAft>
                <a:spcPct val="0"/>
              </a:spcAft>
              <a:defRPr sz="700">
                <a:solidFill>
                  <a:schemeClr val="tx1"/>
                </a:solidFill>
                <a:latin typeface="Times New Roman" charset="0"/>
              </a:defRPr>
            </a:lvl8pPr>
            <a:lvl9pPr marL="3886200" indent="-228600" eaLnBrk="0" fontAlgn="base" hangingPunct="0">
              <a:spcBef>
                <a:spcPct val="0"/>
              </a:spcBef>
              <a:spcAft>
                <a:spcPct val="0"/>
              </a:spcAft>
              <a:defRPr sz="700">
                <a:solidFill>
                  <a:schemeClr val="tx1"/>
                </a:solidFill>
                <a:latin typeface="Times New Roman" charset="0"/>
              </a:defRPr>
            </a:lvl9pPr>
          </a:lstStyle>
          <a:p>
            <a:endParaRPr lang="en-US" altLang="en-US"/>
          </a:p>
        </p:txBody>
      </p:sp>
    </p:spTree>
    <p:extLst>
      <p:ext uri="{BB962C8B-B14F-4D97-AF65-F5344CB8AC3E}">
        <p14:creationId xmlns:p14="http://schemas.microsoft.com/office/powerpoint/2010/main" val="478894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685800" y="1600200"/>
            <a:ext cx="7772400" cy="1470025"/>
          </a:xfrm>
        </p:spPr>
        <p:txBody>
          <a:bodyPr/>
          <a:lstStyle/>
          <a:p>
            <a:pPr eaLnBrk="1" hangingPunct="1"/>
            <a:r>
              <a:rPr lang="en-US" sz="6000" smtClean="0"/>
              <a:t>Islam:</a:t>
            </a:r>
            <a:r>
              <a:rPr lang="en-US" smtClean="0"/>
              <a:t> </a:t>
            </a:r>
          </a:p>
        </p:txBody>
      </p:sp>
      <p:sp>
        <p:nvSpPr>
          <p:cNvPr id="14339" name="Rectangle 3"/>
          <p:cNvSpPr>
            <a:spLocks noGrp="1" noChangeArrowheads="1"/>
          </p:cNvSpPr>
          <p:nvPr>
            <p:ph type="subTitle" idx="1"/>
          </p:nvPr>
        </p:nvSpPr>
        <p:spPr/>
        <p:txBody>
          <a:bodyPr/>
          <a:lstStyle/>
          <a:p>
            <a:pPr eaLnBrk="1" hangingPunct="1"/>
            <a:r>
              <a:rPr lang="en-US" sz="4400" smtClean="0"/>
              <a:t>Myths and Reality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ctrTitle" idx="4294967295"/>
          </p:nvPr>
        </p:nvSpPr>
        <p:spPr>
          <a:xfrm>
            <a:off x="304800" y="2133600"/>
            <a:ext cx="8610600" cy="1466850"/>
          </a:xfrm>
        </p:spPr>
        <p:txBody>
          <a:bodyPr/>
          <a:lstStyle/>
          <a:p>
            <a:pPr eaLnBrk="1" hangingPunct="1"/>
            <a:r>
              <a:rPr lang="en-US" sz="6000" smtClean="0"/>
              <a:t>Myth #1:</a:t>
            </a:r>
            <a:r>
              <a:rPr lang="en-US" sz="4800" smtClean="0"/>
              <a:t> </a:t>
            </a:r>
            <a:br>
              <a:rPr lang="en-US" sz="4800" smtClean="0"/>
            </a:br>
            <a:r>
              <a:rPr lang="en-US" sz="5400" smtClean="0"/>
              <a:t>Most Muslims are Arabs who live in the Middle East.</a:t>
            </a:r>
          </a:p>
        </p:txBody>
      </p:sp>
      <p:sp>
        <p:nvSpPr>
          <p:cNvPr id="16387" name="Text Box 7"/>
          <p:cNvSpPr txBox="1">
            <a:spLocks noChangeArrowheads="1"/>
          </p:cNvSpPr>
          <p:nvPr/>
        </p:nvSpPr>
        <p:spPr bwMode="auto">
          <a:xfrm>
            <a:off x="8818563" y="6461125"/>
            <a:ext cx="325437" cy="396875"/>
          </a:xfrm>
          <a:prstGeom prst="rect">
            <a:avLst/>
          </a:prstGeom>
          <a:noFill/>
          <a:ln w="9525">
            <a:noFill/>
            <a:miter lim="800000"/>
            <a:headEnd/>
            <a:tailEnd/>
          </a:ln>
        </p:spPr>
        <p:txBody>
          <a:bodyPr wrap="none">
            <a:spAutoFit/>
          </a:bodyPr>
          <a:lstStyle/>
          <a:p>
            <a:r>
              <a:rPr lang="en-US"/>
              <a:t>3</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subTitle" idx="4294967295"/>
          </p:nvPr>
        </p:nvSpPr>
        <p:spPr>
          <a:xfrm>
            <a:off x="1219200" y="1143000"/>
            <a:ext cx="6324600" cy="2438400"/>
          </a:xfrm>
        </p:spPr>
        <p:txBody>
          <a:bodyPr/>
          <a:lstStyle/>
          <a:p>
            <a:pPr marL="0" indent="0" algn="ctr" eaLnBrk="1" hangingPunct="1">
              <a:lnSpc>
                <a:spcPct val="80000"/>
              </a:lnSpc>
              <a:buFontTx/>
              <a:buNone/>
            </a:pPr>
            <a:r>
              <a:rPr lang="en-US" sz="6000" smtClean="0"/>
              <a:t>Reality:</a:t>
            </a:r>
            <a:r>
              <a:rPr lang="en-US" sz="6600" smtClean="0"/>
              <a:t> </a:t>
            </a:r>
          </a:p>
          <a:p>
            <a:pPr marL="0" indent="0" algn="ctr" eaLnBrk="1" hangingPunct="1">
              <a:lnSpc>
                <a:spcPct val="80000"/>
              </a:lnSpc>
              <a:buFontTx/>
              <a:buNone/>
            </a:pPr>
            <a:r>
              <a:rPr lang="en-US" sz="5400" smtClean="0"/>
              <a:t>Of more than 1 billion Muslims worldwide, only about 1/5 are Arabs.  </a:t>
            </a:r>
          </a:p>
        </p:txBody>
      </p:sp>
      <p:sp>
        <p:nvSpPr>
          <p:cNvPr id="17411" name="Text Box 5"/>
          <p:cNvSpPr txBox="1">
            <a:spLocks noChangeArrowheads="1"/>
          </p:cNvSpPr>
          <p:nvPr/>
        </p:nvSpPr>
        <p:spPr bwMode="auto">
          <a:xfrm>
            <a:off x="8670925" y="6411913"/>
            <a:ext cx="325438" cy="396875"/>
          </a:xfrm>
          <a:prstGeom prst="rect">
            <a:avLst/>
          </a:prstGeom>
          <a:noFill/>
          <a:ln w="9525">
            <a:noFill/>
            <a:miter lim="800000"/>
            <a:headEnd/>
            <a:tailEnd/>
          </a:ln>
        </p:spPr>
        <p:txBody>
          <a:bodyPr wrap="none">
            <a:spAutoFit/>
          </a:bodyPr>
          <a:lstStyle/>
          <a:p>
            <a:r>
              <a:rPr lang="en-US"/>
              <a:t>4</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0"/>
            <a:ext cx="7772400" cy="1143000"/>
          </a:xfrm>
        </p:spPr>
        <p:txBody>
          <a:bodyPr/>
          <a:lstStyle/>
          <a:p>
            <a:r>
              <a:rPr lang="en-US" altLang="en-US" b="1" smtClean="0"/>
              <a:t>OVERVIEW</a:t>
            </a:r>
          </a:p>
        </p:txBody>
      </p:sp>
      <p:sp>
        <p:nvSpPr>
          <p:cNvPr id="3075" name="Rectangle 3"/>
          <p:cNvSpPr>
            <a:spLocks noGrp="1" noChangeArrowheads="1"/>
          </p:cNvSpPr>
          <p:nvPr>
            <p:ph type="body" idx="1"/>
          </p:nvPr>
        </p:nvSpPr>
        <p:spPr>
          <a:xfrm>
            <a:off x="685800" y="1143000"/>
            <a:ext cx="7772400" cy="4114800"/>
          </a:xfrm>
        </p:spPr>
        <p:txBody>
          <a:bodyPr/>
          <a:lstStyle/>
          <a:p>
            <a:r>
              <a:rPr lang="en-US" altLang="en-US" smtClean="0"/>
              <a:t>Definition of an Arab American/Muslim</a:t>
            </a:r>
          </a:p>
          <a:p>
            <a:r>
              <a:rPr lang="en-US" altLang="en-US" smtClean="0"/>
              <a:t>History &amp; Immigration</a:t>
            </a:r>
          </a:p>
          <a:p>
            <a:r>
              <a:rPr lang="en-US" altLang="en-US" smtClean="0"/>
              <a:t>Arab American Demographics</a:t>
            </a:r>
          </a:p>
          <a:p>
            <a:r>
              <a:rPr lang="en-US" altLang="en-US" smtClean="0"/>
              <a:t>Culture: Values, Perception, &amp; Gender </a:t>
            </a:r>
          </a:p>
          <a:p>
            <a:r>
              <a:rPr lang="en-US" altLang="en-US" smtClean="0"/>
              <a:t>Religion: How is it different?</a:t>
            </a:r>
          </a:p>
          <a:p>
            <a:r>
              <a:rPr lang="en-US" altLang="en-US" smtClean="0"/>
              <a:t>Sources of Anti-Arab sentiment in the U.S.</a:t>
            </a:r>
          </a:p>
          <a:p>
            <a:r>
              <a:rPr lang="en-US" altLang="en-US" smtClean="0"/>
              <a:t>Contemporary Arab American Issues</a:t>
            </a:r>
          </a:p>
          <a:p>
            <a:endParaRPr lang="en-US" altLang="en-US" smtClean="0"/>
          </a:p>
        </p:txBody>
      </p:sp>
      <p:sp>
        <p:nvSpPr>
          <p:cNvPr id="3076" name="Rectangle 4"/>
          <p:cNvSpPr>
            <a:spLocks noChangeArrowheads="1"/>
          </p:cNvSpPr>
          <p:nvPr/>
        </p:nvSpPr>
        <p:spPr bwMode="auto">
          <a:xfrm>
            <a:off x="533400" y="990600"/>
            <a:ext cx="8153400" cy="5105400"/>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700">
                <a:solidFill>
                  <a:schemeClr val="tx1"/>
                </a:solidFill>
                <a:latin typeface="Times New Roman" charset="0"/>
              </a:defRPr>
            </a:lvl1pPr>
            <a:lvl2pPr marL="742950" indent="-285750">
              <a:defRPr sz="700">
                <a:solidFill>
                  <a:schemeClr val="tx1"/>
                </a:solidFill>
                <a:latin typeface="Times New Roman" charset="0"/>
              </a:defRPr>
            </a:lvl2pPr>
            <a:lvl3pPr marL="1143000" indent="-228600">
              <a:defRPr sz="700">
                <a:solidFill>
                  <a:schemeClr val="tx1"/>
                </a:solidFill>
                <a:latin typeface="Times New Roman" charset="0"/>
              </a:defRPr>
            </a:lvl3pPr>
            <a:lvl4pPr marL="1600200" indent="-228600">
              <a:defRPr sz="700">
                <a:solidFill>
                  <a:schemeClr val="tx1"/>
                </a:solidFill>
                <a:latin typeface="Times New Roman" charset="0"/>
              </a:defRPr>
            </a:lvl4pPr>
            <a:lvl5pPr marL="2057400" indent="-228600">
              <a:defRPr sz="700">
                <a:solidFill>
                  <a:schemeClr val="tx1"/>
                </a:solidFill>
                <a:latin typeface="Times New Roman" charset="0"/>
              </a:defRPr>
            </a:lvl5pPr>
            <a:lvl6pPr marL="2514600" indent="-228600" eaLnBrk="0" fontAlgn="base" hangingPunct="0">
              <a:spcBef>
                <a:spcPct val="0"/>
              </a:spcBef>
              <a:spcAft>
                <a:spcPct val="0"/>
              </a:spcAft>
              <a:defRPr sz="700">
                <a:solidFill>
                  <a:schemeClr val="tx1"/>
                </a:solidFill>
                <a:latin typeface="Times New Roman" charset="0"/>
              </a:defRPr>
            </a:lvl6pPr>
            <a:lvl7pPr marL="2971800" indent="-228600" eaLnBrk="0" fontAlgn="base" hangingPunct="0">
              <a:spcBef>
                <a:spcPct val="0"/>
              </a:spcBef>
              <a:spcAft>
                <a:spcPct val="0"/>
              </a:spcAft>
              <a:defRPr sz="700">
                <a:solidFill>
                  <a:schemeClr val="tx1"/>
                </a:solidFill>
                <a:latin typeface="Times New Roman" charset="0"/>
              </a:defRPr>
            </a:lvl7pPr>
            <a:lvl8pPr marL="3429000" indent="-228600" eaLnBrk="0" fontAlgn="base" hangingPunct="0">
              <a:spcBef>
                <a:spcPct val="0"/>
              </a:spcBef>
              <a:spcAft>
                <a:spcPct val="0"/>
              </a:spcAft>
              <a:defRPr sz="700">
                <a:solidFill>
                  <a:schemeClr val="tx1"/>
                </a:solidFill>
                <a:latin typeface="Times New Roman" charset="0"/>
              </a:defRPr>
            </a:lvl8pPr>
            <a:lvl9pPr marL="3886200" indent="-228600" eaLnBrk="0" fontAlgn="base" hangingPunct="0">
              <a:spcBef>
                <a:spcPct val="0"/>
              </a:spcBef>
              <a:spcAft>
                <a:spcPct val="0"/>
              </a:spcAft>
              <a:defRPr sz="700">
                <a:solidFill>
                  <a:schemeClr val="tx1"/>
                </a:solidFill>
                <a:latin typeface="Times New Roman" charset="0"/>
              </a:defRPr>
            </a:lvl9pPr>
          </a:lstStyle>
          <a:p>
            <a:endParaRPr lang="en-US" altLang="en-US"/>
          </a:p>
        </p:txBody>
      </p:sp>
    </p:spTree>
    <p:extLst>
      <p:ext uri="{BB962C8B-B14F-4D97-AF65-F5344CB8AC3E}">
        <p14:creationId xmlns:p14="http://schemas.microsoft.com/office/powerpoint/2010/main" val="9392088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ctrTitle"/>
          </p:nvPr>
        </p:nvSpPr>
        <p:spPr>
          <a:xfrm>
            <a:off x="609600" y="990600"/>
            <a:ext cx="7772400" cy="1543050"/>
          </a:xfrm>
        </p:spPr>
        <p:txBody>
          <a:bodyPr/>
          <a:lstStyle/>
          <a:p>
            <a:pPr eaLnBrk="1" hangingPunct="1"/>
            <a:r>
              <a:rPr lang="en-US" smtClean="0"/>
              <a:t>Try to Guess: </a:t>
            </a:r>
          </a:p>
        </p:txBody>
      </p:sp>
      <p:sp>
        <p:nvSpPr>
          <p:cNvPr id="18435" name="Rectangle 5"/>
          <p:cNvSpPr>
            <a:spLocks noGrp="1" noChangeArrowheads="1"/>
          </p:cNvSpPr>
          <p:nvPr>
            <p:ph type="subTitle" idx="1"/>
          </p:nvPr>
        </p:nvSpPr>
        <p:spPr>
          <a:xfrm>
            <a:off x="1371600" y="2743200"/>
            <a:ext cx="6400800" cy="1752600"/>
          </a:xfrm>
        </p:spPr>
        <p:txBody>
          <a:bodyPr/>
          <a:lstStyle/>
          <a:p>
            <a:pPr eaLnBrk="1" hangingPunct="1"/>
            <a:r>
              <a:rPr lang="en-US" sz="4000" smtClean="0"/>
              <a:t>Which country has more Muslims than any other country in the world?</a:t>
            </a:r>
          </a:p>
        </p:txBody>
      </p:sp>
      <p:sp>
        <p:nvSpPr>
          <p:cNvPr id="18436" name="Text Box 6"/>
          <p:cNvSpPr txBox="1">
            <a:spLocks noChangeArrowheads="1"/>
          </p:cNvSpPr>
          <p:nvPr/>
        </p:nvSpPr>
        <p:spPr bwMode="auto">
          <a:xfrm>
            <a:off x="8763000" y="6461125"/>
            <a:ext cx="325438" cy="396875"/>
          </a:xfrm>
          <a:prstGeom prst="rect">
            <a:avLst/>
          </a:prstGeom>
          <a:noFill/>
          <a:ln w="9525">
            <a:noFill/>
            <a:miter lim="800000"/>
            <a:headEnd/>
            <a:tailEnd/>
          </a:ln>
        </p:spPr>
        <p:txBody>
          <a:bodyPr wrap="none">
            <a:spAutoFit/>
          </a:bodyPr>
          <a:lstStyle/>
          <a:p>
            <a:r>
              <a:rPr lang="en-US"/>
              <a:t>5</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Grp="1" noChangeArrowheads="1"/>
          </p:cNvSpPr>
          <p:nvPr>
            <p:ph type="ctrTitle"/>
          </p:nvPr>
        </p:nvSpPr>
        <p:spPr>
          <a:xfrm>
            <a:off x="685800" y="1143000"/>
            <a:ext cx="7772400" cy="1470025"/>
          </a:xfrm>
        </p:spPr>
        <p:txBody>
          <a:bodyPr/>
          <a:lstStyle/>
          <a:p>
            <a:pPr eaLnBrk="1" hangingPunct="1"/>
            <a:r>
              <a:rPr lang="en-US" smtClean="0"/>
              <a:t>Answer:</a:t>
            </a:r>
          </a:p>
        </p:txBody>
      </p:sp>
      <p:sp>
        <p:nvSpPr>
          <p:cNvPr id="19459" name="Rectangle 6"/>
          <p:cNvSpPr>
            <a:spLocks noGrp="1" noChangeArrowheads="1"/>
          </p:cNvSpPr>
          <p:nvPr>
            <p:ph type="subTitle" idx="1"/>
          </p:nvPr>
        </p:nvSpPr>
        <p:spPr>
          <a:xfrm>
            <a:off x="1524000" y="2667000"/>
            <a:ext cx="6400800" cy="1752600"/>
          </a:xfrm>
        </p:spPr>
        <p:txBody>
          <a:bodyPr/>
          <a:lstStyle/>
          <a:p>
            <a:pPr eaLnBrk="1" hangingPunct="1"/>
            <a:r>
              <a:rPr lang="en-US" sz="4000" smtClean="0"/>
              <a:t>Indonesia - with over 200 million Muslims.  </a:t>
            </a:r>
          </a:p>
          <a:p>
            <a:pPr eaLnBrk="1" hangingPunct="1"/>
            <a:r>
              <a:rPr lang="en-US" sz="4000" smtClean="0"/>
              <a:t>Note: The U.S. has about 5 million Muslims.</a:t>
            </a:r>
          </a:p>
        </p:txBody>
      </p:sp>
      <p:sp>
        <p:nvSpPr>
          <p:cNvPr id="19460" name="Text Box 7"/>
          <p:cNvSpPr txBox="1">
            <a:spLocks noChangeArrowheads="1"/>
          </p:cNvSpPr>
          <p:nvPr/>
        </p:nvSpPr>
        <p:spPr bwMode="auto">
          <a:xfrm>
            <a:off x="8823325" y="6411913"/>
            <a:ext cx="325438" cy="396875"/>
          </a:xfrm>
          <a:prstGeom prst="rect">
            <a:avLst/>
          </a:prstGeom>
          <a:noFill/>
          <a:ln w="9525">
            <a:noFill/>
            <a:miter lim="800000"/>
            <a:headEnd/>
            <a:tailEnd/>
          </a:ln>
        </p:spPr>
        <p:txBody>
          <a:bodyPr wrap="none">
            <a:spAutoFit/>
          </a:bodyPr>
          <a:lstStyle/>
          <a:p>
            <a:r>
              <a:rPr lang="en-US"/>
              <a:t>6</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5" descr="islam_map"/>
          <p:cNvPicPr>
            <a:picLocks noChangeAspect="1" noChangeArrowheads="1"/>
          </p:cNvPicPr>
          <p:nvPr/>
        </p:nvPicPr>
        <p:blipFill>
          <a:blip r:embed="rId2"/>
          <a:srcRect/>
          <a:stretch>
            <a:fillRect/>
          </a:stretch>
        </p:blipFill>
        <p:spPr bwMode="auto">
          <a:xfrm>
            <a:off x="1066800" y="381000"/>
            <a:ext cx="7467600" cy="6215063"/>
          </a:xfrm>
          <a:prstGeom prst="rect">
            <a:avLst/>
          </a:prstGeom>
          <a:noFill/>
          <a:ln w="9525">
            <a:noFill/>
            <a:miter lim="800000"/>
            <a:headEnd/>
            <a:tailEnd/>
          </a:ln>
        </p:spPr>
      </p:pic>
      <p:sp>
        <p:nvSpPr>
          <p:cNvPr id="20482" name="Text Box 6"/>
          <p:cNvSpPr txBox="1">
            <a:spLocks noChangeArrowheads="1"/>
          </p:cNvSpPr>
          <p:nvPr/>
        </p:nvSpPr>
        <p:spPr bwMode="auto">
          <a:xfrm>
            <a:off x="8686800" y="6461125"/>
            <a:ext cx="325438" cy="396875"/>
          </a:xfrm>
          <a:prstGeom prst="rect">
            <a:avLst/>
          </a:prstGeom>
          <a:noFill/>
          <a:ln w="9525">
            <a:noFill/>
            <a:miter lim="800000"/>
            <a:headEnd/>
            <a:tailEnd/>
          </a:ln>
        </p:spPr>
        <p:txBody>
          <a:bodyPr wrap="none">
            <a:spAutoFit/>
          </a:bodyPr>
          <a:lstStyle/>
          <a:p>
            <a:r>
              <a:rPr lang="en-US"/>
              <a:t>7</a:t>
            </a:r>
          </a:p>
        </p:txBody>
      </p:sp>
      <p:sp>
        <p:nvSpPr>
          <p:cNvPr id="20483" name="Text Box 7"/>
          <p:cNvSpPr txBox="1">
            <a:spLocks noChangeArrowheads="1"/>
          </p:cNvSpPr>
          <p:nvPr/>
        </p:nvSpPr>
        <p:spPr bwMode="auto">
          <a:xfrm>
            <a:off x="685800" y="6461125"/>
            <a:ext cx="7843838" cy="396875"/>
          </a:xfrm>
          <a:prstGeom prst="rect">
            <a:avLst/>
          </a:prstGeom>
          <a:noFill/>
          <a:ln w="9525">
            <a:noFill/>
            <a:miter lim="800000"/>
            <a:headEnd/>
            <a:tailEnd/>
          </a:ln>
        </p:spPr>
        <p:txBody>
          <a:bodyPr wrap="none">
            <a:spAutoFit/>
          </a:bodyPr>
          <a:lstStyle/>
          <a:p>
            <a:r>
              <a:rPr lang="en-US"/>
              <a:t>http://www.skidmore.edu/academics/arthistory/ah369/islam_map.jpg</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idx="4294967295"/>
          </p:nvPr>
        </p:nvSpPr>
        <p:spPr>
          <a:xfrm>
            <a:off x="685800" y="2438400"/>
            <a:ext cx="7772400" cy="1470025"/>
          </a:xfrm>
        </p:spPr>
        <p:txBody>
          <a:bodyPr/>
          <a:lstStyle/>
          <a:p>
            <a:pPr eaLnBrk="1" hangingPunct="1"/>
            <a:r>
              <a:rPr lang="en-US" sz="6000" smtClean="0"/>
              <a:t>Myth #2:</a:t>
            </a:r>
            <a:r>
              <a:rPr lang="en-US" sz="6600" smtClean="0"/>
              <a:t> </a:t>
            </a:r>
            <a:br>
              <a:rPr lang="en-US" sz="6600" smtClean="0"/>
            </a:br>
            <a:r>
              <a:rPr lang="en-US" sz="5400" smtClean="0"/>
              <a:t>Muslims have a strange religion and worship a god called Allah.</a:t>
            </a:r>
          </a:p>
        </p:txBody>
      </p:sp>
      <p:sp>
        <p:nvSpPr>
          <p:cNvPr id="21507" name="Text Box 6"/>
          <p:cNvSpPr txBox="1">
            <a:spLocks noChangeArrowheads="1"/>
          </p:cNvSpPr>
          <p:nvPr/>
        </p:nvSpPr>
        <p:spPr bwMode="auto">
          <a:xfrm>
            <a:off x="8899525" y="6411913"/>
            <a:ext cx="325438" cy="396875"/>
          </a:xfrm>
          <a:prstGeom prst="rect">
            <a:avLst/>
          </a:prstGeom>
          <a:noFill/>
          <a:ln w="9525">
            <a:noFill/>
            <a:miter lim="800000"/>
            <a:headEnd/>
            <a:tailEnd/>
          </a:ln>
        </p:spPr>
        <p:txBody>
          <a:bodyPr wrap="none">
            <a:spAutoFit/>
          </a:bodyPr>
          <a:lstStyle/>
          <a:p>
            <a:r>
              <a:rPr lang="en-US"/>
              <a:t>8</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type="subTitle" idx="4294967295"/>
          </p:nvPr>
        </p:nvSpPr>
        <p:spPr>
          <a:xfrm>
            <a:off x="1219200" y="685800"/>
            <a:ext cx="6400800" cy="2362200"/>
          </a:xfrm>
        </p:spPr>
        <p:txBody>
          <a:bodyPr/>
          <a:lstStyle/>
          <a:p>
            <a:pPr marL="0" indent="0" algn="ctr" eaLnBrk="1" hangingPunct="1">
              <a:lnSpc>
                <a:spcPct val="90000"/>
              </a:lnSpc>
              <a:buFontTx/>
              <a:buNone/>
            </a:pPr>
            <a:r>
              <a:rPr lang="en-US" sz="6000" smtClean="0"/>
              <a:t>Reality:</a:t>
            </a:r>
            <a:r>
              <a:rPr lang="en-US" sz="4800" smtClean="0"/>
              <a:t> </a:t>
            </a:r>
          </a:p>
          <a:p>
            <a:pPr marL="0" indent="0" algn="ctr" eaLnBrk="1" hangingPunct="1">
              <a:lnSpc>
                <a:spcPct val="90000"/>
              </a:lnSpc>
              <a:buFontTx/>
              <a:buNone/>
            </a:pPr>
            <a:r>
              <a:rPr lang="en-US" sz="5400" smtClean="0"/>
              <a:t>Muslims are </a:t>
            </a:r>
            <a:r>
              <a:rPr lang="en-US" sz="5400" i="1" smtClean="0"/>
              <a:t>monotheistic</a:t>
            </a:r>
            <a:r>
              <a:rPr lang="en-US" sz="5400" smtClean="0"/>
              <a:t> and worship the same one God as Christians and Jews.  </a:t>
            </a:r>
            <a:endParaRPr lang="en-US" sz="4800" smtClean="0"/>
          </a:p>
        </p:txBody>
      </p:sp>
      <p:sp>
        <p:nvSpPr>
          <p:cNvPr id="22531" name="Text Box 8"/>
          <p:cNvSpPr txBox="1">
            <a:spLocks noChangeArrowheads="1"/>
          </p:cNvSpPr>
          <p:nvPr/>
        </p:nvSpPr>
        <p:spPr bwMode="auto">
          <a:xfrm>
            <a:off x="8850313" y="6461125"/>
            <a:ext cx="293687" cy="396875"/>
          </a:xfrm>
          <a:prstGeom prst="rect">
            <a:avLst/>
          </a:prstGeom>
          <a:noFill/>
          <a:ln w="9525">
            <a:noFill/>
            <a:miter lim="800000"/>
            <a:headEnd/>
            <a:tailEnd/>
          </a:ln>
        </p:spPr>
        <p:txBody>
          <a:bodyPr>
            <a:spAutoFit/>
          </a:bodyPr>
          <a:lstStyle/>
          <a:p>
            <a:r>
              <a:rPr lang="en-US"/>
              <a:t>9</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ctrTitle"/>
          </p:nvPr>
        </p:nvSpPr>
        <p:spPr>
          <a:xfrm>
            <a:off x="838200" y="990600"/>
            <a:ext cx="7772400" cy="1543050"/>
          </a:xfrm>
        </p:spPr>
        <p:txBody>
          <a:bodyPr/>
          <a:lstStyle/>
          <a:p>
            <a:pPr eaLnBrk="1" hangingPunct="1"/>
            <a:r>
              <a:rPr lang="en-US" sz="6000" smtClean="0"/>
              <a:t>Note:</a:t>
            </a:r>
          </a:p>
        </p:txBody>
      </p:sp>
      <p:sp>
        <p:nvSpPr>
          <p:cNvPr id="23555" name="Rectangle 5"/>
          <p:cNvSpPr>
            <a:spLocks noGrp="1" noChangeArrowheads="1"/>
          </p:cNvSpPr>
          <p:nvPr>
            <p:ph type="subTitle" idx="1"/>
          </p:nvPr>
        </p:nvSpPr>
        <p:spPr>
          <a:xfrm>
            <a:off x="1371600" y="3124200"/>
            <a:ext cx="6400800" cy="1752600"/>
          </a:xfrm>
        </p:spPr>
        <p:txBody>
          <a:bodyPr/>
          <a:lstStyle/>
          <a:p>
            <a:pPr eaLnBrk="1" hangingPunct="1"/>
            <a:r>
              <a:rPr lang="en-US" smtClean="0"/>
              <a:t>‘</a:t>
            </a:r>
            <a:r>
              <a:rPr lang="en-US" sz="5400" smtClean="0"/>
              <a:t>Allah’ is the Arabic word for ‘God.’</a:t>
            </a:r>
          </a:p>
        </p:txBody>
      </p:sp>
      <p:sp>
        <p:nvSpPr>
          <p:cNvPr id="23556" name="Text Box 6"/>
          <p:cNvSpPr txBox="1">
            <a:spLocks noChangeArrowheads="1"/>
          </p:cNvSpPr>
          <p:nvPr/>
        </p:nvSpPr>
        <p:spPr bwMode="auto">
          <a:xfrm>
            <a:off x="8677275" y="6461125"/>
            <a:ext cx="466725" cy="396875"/>
          </a:xfrm>
          <a:prstGeom prst="rect">
            <a:avLst/>
          </a:prstGeom>
          <a:noFill/>
          <a:ln w="9525">
            <a:noFill/>
            <a:miter lim="800000"/>
            <a:headEnd/>
            <a:tailEnd/>
          </a:ln>
        </p:spPr>
        <p:txBody>
          <a:bodyPr wrap="none">
            <a:spAutoFit/>
          </a:bodyPr>
          <a:lstStyle/>
          <a:p>
            <a:r>
              <a:rPr lang="en-US"/>
              <a:t>10</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685800" y="609600"/>
            <a:ext cx="7772400" cy="1470025"/>
          </a:xfrm>
        </p:spPr>
        <p:txBody>
          <a:bodyPr/>
          <a:lstStyle/>
          <a:p>
            <a:pPr eaLnBrk="1" hangingPunct="1"/>
            <a:r>
              <a:rPr lang="en-US" sz="6000" smtClean="0"/>
              <a:t>Myth #3:</a:t>
            </a:r>
          </a:p>
        </p:txBody>
      </p:sp>
      <p:sp>
        <p:nvSpPr>
          <p:cNvPr id="24579" name="Rectangle 3"/>
          <p:cNvSpPr>
            <a:spLocks noGrp="1" noChangeArrowheads="1"/>
          </p:cNvSpPr>
          <p:nvPr>
            <p:ph type="subTitle" idx="1"/>
          </p:nvPr>
        </p:nvSpPr>
        <p:spPr>
          <a:xfrm>
            <a:off x="1524000" y="2590800"/>
            <a:ext cx="6400800" cy="1752600"/>
          </a:xfrm>
        </p:spPr>
        <p:txBody>
          <a:bodyPr/>
          <a:lstStyle/>
          <a:p>
            <a:pPr eaLnBrk="1" hangingPunct="1"/>
            <a:r>
              <a:rPr lang="en-US" sz="5400" smtClean="0"/>
              <a:t>Muslims believe it is o.k. to kill civilians in a holy war (“jihad”).</a:t>
            </a:r>
          </a:p>
        </p:txBody>
      </p:sp>
      <p:sp>
        <p:nvSpPr>
          <p:cNvPr id="24580" name="Text Box 4"/>
          <p:cNvSpPr txBox="1">
            <a:spLocks noChangeArrowheads="1"/>
          </p:cNvSpPr>
          <p:nvPr/>
        </p:nvSpPr>
        <p:spPr bwMode="auto">
          <a:xfrm>
            <a:off x="8677275" y="6461125"/>
            <a:ext cx="466725" cy="396875"/>
          </a:xfrm>
          <a:prstGeom prst="rect">
            <a:avLst/>
          </a:prstGeom>
          <a:noFill/>
          <a:ln w="9525">
            <a:noFill/>
            <a:miter lim="800000"/>
            <a:headEnd/>
            <a:tailEnd/>
          </a:ln>
        </p:spPr>
        <p:txBody>
          <a:bodyPr wrap="none">
            <a:spAutoFit/>
          </a:bodyPr>
          <a:lstStyle/>
          <a:p>
            <a:r>
              <a:rPr lang="en-US"/>
              <a:t>11</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609600" y="381000"/>
            <a:ext cx="7772400" cy="1543050"/>
          </a:xfrm>
        </p:spPr>
        <p:txBody>
          <a:bodyPr/>
          <a:lstStyle/>
          <a:p>
            <a:pPr eaLnBrk="1" hangingPunct="1"/>
            <a:r>
              <a:rPr lang="en-US" sz="6000" smtClean="0"/>
              <a:t>Reality</a:t>
            </a:r>
            <a:r>
              <a:rPr lang="en-US" sz="3200" smtClean="0"/>
              <a:t>:</a:t>
            </a:r>
          </a:p>
        </p:txBody>
      </p:sp>
      <p:sp>
        <p:nvSpPr>
          <p:cNvPr id="25603" name="Rectangle 4"/>
          <p:cNvSpPr>
            <a:spLocks noGrp="1" noChangeArrowheads="1"/>
          </p:cNvSpPr>
          <p:nvPr>
            <p:ph type="subTitle" idx="1"/>
          </p:nvPr>
        </p:nvSpPr>
        <p:spPr>
          <a:xfrm>
            <a:off x="1295400" y="1828800"/>
            <a:ext cx="6400800" cy="1752600"/>
          </a:xfrm>
        </p:spPr>
        <p:txBody>
          <a:bodyPr/>
          <a:lstStyle/>
          <a:p>
            <a:pPr eaLnBrk="1" hangingPunct="1">
              <a:lnSpc>
                <a:spcPct val="90000"/>
              </a:lnSpc>
            </a:pPr>
            <a:r>
              <a:rPr lang="en-US" sz="5400" smtClean="0"/>
              <a:t>Only Muslim extremists believe this.  (Just like most Christians do NOT believe in bombing abortion clinics.) </a:t>
            </a:r>
          </a:p>
        </p:txBody>
      </p:sp>
      <p:sp>
        <p:nvSpPr>
          <p:cNvPr id="25604" name="Text Box 5"/>
          <p:cNvSpPr txBox="1">
            <a:spLocks noChangeArrowheads="1"/>
          </p:cNvSpPr>
          <p:nvPr/>
        </p:nvSpPr>
        <p:spPr bwMode="auto">
          <a:xfrm>
            <a:off x="8677275" y="6461125"/>
            <a:ext cx="466725" cy="396875"/>
          </a:xfrm>
          <a:prstGeom prst="rect">
            <a:avLst/>
          </a:prstGeom>
          <a:noFill/>
          <a:ln w="9525">
            <a:noFill/>
            <a:miter lim="800000"/>
            <a:headEnd/>
            <a:tailEnd/>
          </a:ln>
        </p:spPr>
        <p:txBody>
          <a:bodyPr wrap="none">
            <a:spAutoFit/>
          </a:bodyPr>
          <a:lstStyle/>
          <a:p>
            <a:r>
              <a:rPr lang="en-US"/>
              <a:t>12</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609600" y="685800"/>
            <a:ext cx="7772400" cy="1470025"/>
          </a:xfrm>
        </p:spPr>
        <p:txBody>
          <a:bodyPr/>
          <a:lstStyle/>
          <a:p>
            <a:pPr eaLnBrk="1" hangingPunct="1"/>
            <a:r>
              <a:rPr lang="en-US" sz="6000" smtClean="0"/>
              <a:t>Myth #4:</a:t>
            </a:r>
          </a:p>
        </p:txBody>
      </p:sp>
      <p:sp>
        <p:nvSpPr>
          <p:cNvPr id="26627" name="Rectangle 4"/>
          <p:cNvSpPr>
            <a:spLocks noGrp="1" noChangeArrowheads="1"/>
          </p:cNvSpPr>
          <p:nvPr>
            <p:ph type="subTitle" idx="1"/>
          </p:nvPr>
        </p:nvSpPr>
        <p:spPr>
          <a:xfrm>
            <a:off x="1371600" y="2133600"/>
            <a:ext cx="6400800" cy="1752600"/>
          </a:xfrm>
        </p:spPr>
        <p:txBody>
          <a:bodyPr/>
          <a:lstStyle/>
          <a:p>
            <a:pPr eaLnBrk="1" hangingPunct="1"/>
            <a:r>
              <a:rPr lang="en-US" sz="5400" smtClean="0"/>
              <a:t>Most Muslim women wear veils over their faces and are treated very badly.</a:t>
            </a:r>
          </a:p>
        </p:txBody>
      </p:sp>
      <p:sp>
        <p:nvSpPr>
          <p:cNvPr id="26628" name="Text Box 5"/>
          <p:cNvSpPr txBox="1">
            <a:spLocks noChangeArrowheads="1"/>
          </p:cNvSpPr>
          <p:nvPr/>
        </p:nvSpPr>
        <p:spPr bwMode="auto">
          <a:xfrm>
            <a:off x="8677275" y="6461125"/>
            <a:ext cx="466725" cy="396875"/>
          </a:xfrm>
          <a:prstGeom prst="rect">
            <a:avLst/>
          </a:prstGeom>
          <a:noFill/>
          <a:ln w="9525">
            <a:noFill/>
            <a:miter lim="800000"/>
            <a:headEnd/>
            <a:tailEnd/>
          </a:ln>
        </p:spPr>
        <p:txBody>
          <a:bodyPr wrap="none">
            <a:spAutoFit/>
          </a:bodyPr>
          <a:lstStyle/>
          <a:p>
            <a:r>
              <a:rPr lang="en-US"/>
              <a:t>13</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z="6000" smtClean="0"/>
              <a:t>Reality</a:t>
            </a:r>
            <a:r>
              <a:rPr lang="en-US" sz="3600" smtClean="0"/>
              <a:t>:</a:t>
            </a:r>
          </a:p>
        </p:txBody>
      </p:sp>
      <p:sp>
        <p:nvSpPr>
          <p:cNvPr id="27651" name="Rectangle 4"/>
          <p:cNvSpPr>
            <a:spLocks noGrp="1" noChangeArrowheads="1"/>
          </p:cNvSpPr>
          <p:nvPr>
            <p:ph type="body" idx="1"/>
          </p:nvPr>
        </p:nvSpPr>
        <p:spPr>
          <a:xfrm>
            <a:off x="457200" y="1752600"/>
            <a:ext cx="8229600" cy="4525963"/>
          </a:xfrm>
        </p:spPr>
        <p:txBody>
          <a:bodyPr/>
          <a:lstStyle/>
          <a:p>
            <a:pPr eaLnBrk="1" hangingPunct="1"/>
            <a:r>
              <a:rPr lang="en-US" smtClean="0"/>
              <a:t>Muslim women have many different styles of dress.  (Very few cultures require women to cover their faces.)</a:t>
            </a:r>
          </a:p>
          <a:p>
            <a:pPr eaLnBrk="1" hangingPunct="1"/>
            <a:r>
              <a:rPr lang="en-US" smtClean="0"/>
              <a:t>The treatment of women varies from country to country and family to family.</a:t>
            </a:r>
          </a:p>
          <a:p>
            <a:pPr eaLnBrk="1" hangingPunct="1"/>
            <a:r>
              <a:rPr lang="en-US" smtClean="0"/>
              <a:t>Some Muslim countries, like Pakistan, have had female prime ministers.  The U.S. has never had a female president.  </a:t>
            </a:r>
          </a:p>
        </p:txBody>
      </p:sp>
      <p:sp>
        <p:nvSpPr>
          <p:cNvPr id="27652" name="Text Box 5"/>
          <p:cNvSpPr txBox="1">
            <a:spLocks noChangeArrowheads="1"/>
          </p:cNvSpPr>
          <p:nvPr/>
        </p:nvSpPr>
        <p:spPr bwMode="auto">
          <a:xfrm>
            <a:off x="8677275" y="6461125"/>
            <a:ext cx="466725" cy="396875"/>
          </a:xfrm>
          <a:prstGeom prst="rect">
            <a:avLst/>
          </a:prstGeom>
          <a:noFill/>
          <a:ln w="9525">
            <a:noFill/>
            <a:miter lim="800000"/>
            <a:headEnd/>
            <a:tailEnd/>
          </a:ln>
        </p:spPr>
        <p:txBody>
          <a:bodyPr wrap="none">
            <a:spAutoFit/>
          </a:bodyPr>
          <a:lstStyle/>
          <a:p>
            <a:r>
              <a:rPr lang="en-US"/>
              <a:t>14</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smtClean="0"/>
              <a:t>DEFINITION</a:t>
            </a:r>
          </a:p>
        </p:txBody>
      </p:sp>
      <p:sp>
        <p:nvSpPr>
          <p:cNvPr id="4099" name="Text Box 4"/>
          <p:cNvSpPr txBox="1">
            <a:spLocks noChangeArrowheads="1"/>
          </p:cNvSpPr>
          <p:nvPr/>
        </p:nvSpPr>
        <p:spPr bwMode="auto">
          <a:xfrm>
            <a:off x="533400" y="1905000"/>
            <a:ext cx="7686675"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700">
                <a:solidFill>
                  <a:schemeClr val="tx1"/>
                </a:solidFill>
                <a:latin typeface="Times New Roman" charset="0"/>
              </a:defRPr>
            </a:lvl1pPr>
            <a:lvl2pPr marL="742950" indent="-285750">
              <a:defRPr sz="700">
                <a:solidFill>
                  <a:schemeClr val="tx1"/>
                </a:solidFill>
                <a:latin typeface="Times New Roman" charset="0"/>
              </a:defRPr>
            </a:lvl2pPr>
            <a:lvl3pPr marL="1143000" indent="-228600">
              <a:defRPr sz="700">
                <a:solidFill>
                  <a:schemeClr val="tx1"/>
                </a:solidFill>
                <a:latin typeface="Times New Roman" charset="0"/>
              </a:defRPr>
            </a:lvl3pPr>
            <a:lvl4pPr marL="1600200" indent="-228600">
              <a:defRPr sz="700">
                <a:solidFill>
                  <a:schemeClr val="tx1"/>
                </a:solidFill>
                <a:latin typeface="Times New Roman" charset="0"/>
              </a:defRPr>
            </a:lvl4pPr>
            <a:lvl5pPr marL="2057400" indent="-228600">
              <a:defRPr sz="700">
                <a:solidFill>
                  <a:schemeClr val="tx1"/>
                </a:solidFill>
                <a:latin typeface="Times New Roman" charset="0"/>
              </a:defRPr>
            </a:lvl5pPr>
            <a:lvl6pPr marL="2514600" indent="-228600" eaLnBrk="0" fontAlgn="base" hangingPunct="0">
              <a:spcBef>
                <a:spcPct val="0"/>
              </a:spcBef>
              <a:spcAft>
                <a:spcPct val="0"/>
              </a:spcAft>
              <a:defRPr sz="700">
                <a:solidFill>
                  <a:schemeClr val="tx1"/>
                </a:solidFill>
                <a:latin typeface="Times New Roman" charset="0"/>
              </a:defRPr>
            </a:lvl6pPr>
            <a:lvl7pPr marL="2971800" indent="-228600" eaLnBrk="0" fontAlgn="base" hangingPunct="0">
              <a:spcBef>
                <a:spcPct val="0"/>
              </a:spcBef>
              <a:spcAft>
                <a:spcPct val="0"/>
              </a:spcAft>
              <a:defRPr sz="700">
                <a:solidFill>
                  <a:schemeClr val="tx1"/>
                </a:solidFill>
                <a:latin typeface="Times New Roman" charset="0"/>
              </a:defRPr>
            </a:lvl7pPr>
            <a:lvl8pPr marL="3429000" indent="-228600" eaLnBrk="0" fontAlgn="base" hangingPunct="0">
              <a:spcBef>
                <a:spcPct val="0"/>
              </a:spcBef>
              <a:spcAft>
                <a:spcPct val="0"/>
              </a:spcAft>
              <a:defRPr sz="700">
                <a:solidFill>
                  <a:schemeClr val="tx1"/>
                </a:solidFill>
                <a:latin typeface="Times New Roman" charset="0"/>
              </a:defRPr>
            </a:lvl8pPr>
            <a:lvl9pPr marL="3886200" indent="-228600" eaLnBrk="0" fontAlgn="base" hangingPunct="0">
              <a:spcBef>
                <a:spcPct val="0"/>
              </a:spcBef>
              <a:spcAft>
                <a:spcPct val="0"/>
              </a:spcAft>
              <a:defRPr sz="700">
                <a:solidFill>
                  <a:schemeClr val="tx1"/>
                </a:solidFill>
                <a:latin typeface="Times New Roman" charset="0"/>
              </a:defRPr>
            </a:lvl9pPr>
          </a:lstStyle>
          <a:p>
            <a:r>
              <a:rPr lang="en-US" altLang="en-US" sz="2800"/>
              <a:t>ARAB AMERICAN is the term given to persons</a:t>
            </a:r>
          </a:p>
          <a:p>
            <a:r>
              <a:rPr lang="en-US" altLang="en-US" sz="2800"/>
              <a:t>who immigrated to the United States from a group</a:t>
            </a:r>
          </a:p>
          <a:p>
            <a:r>
              <a:rPr lang="en-US" altLang="en-US" sz="2800"/>
              <a:t>of independent nation-states in </a:t>
            </a:r>
            <a:r>
              <a:rPr lang="en-US" altLang="en-US" sz="2800" u="sng"/>
              <a:t>North Africa</a:t>
            </a:r>
            <a:r>
              <a:rPr lang="en-US" altLang="en-US" sz="2800"/>
              <a:t> and the</a:t>
            </a:r>
          </a:p>
          <a:p>
            <a:r>
              <a:rPr lang="en-US" altLang="en-US" sz="2800" u="sng"/>
              <a:t>Middle East</a:t>
            </a:r>
            <a:r>
              <a:rPr lang="en-US" altLang="en-US" sz="2800"/>
              <a:t>. </a:t>
            </a:r>
          </a:p>
          <a:p>
            <a:endParaRPr lang="en-US" altLang="en-US" sz="2800"/>
          </a:p>
          <a:p>
            <a:r>
              <a:rPr lang="en-US" altLang="en-US" sz="2800"/>
              <a:t>They have a common cultural heritage that has been </a:t>
            </a:r>
          </a:p>
          <a:p>
            <a:r>
              <a:rPr lang="en-US" altLang="en-US" sz="2800"/>
              <a:t>shaped primarily by the religions of </a:t>
            </a:r>
            <a:r>
              <a:rPr lang="en-US" altLang="en-US" sz="2800" u="sng"/>
              <a:t>Islam</a:t>
            </a:r>
            <a:r>
              <a:rPr lang="en-US" altLang="en-US" sz="2800"/>
              <a:t> and </a:t>
            </a:r>
          </a:p>
          <a:p>
            <a:r>
              <a:rPr lang="en-US" altLang="en-US" sz="2800" u="sng"/>
              <a:t>Christianity</a:t>
            </a:r>
            <a:r>
              <a:rPr lang="en-US" altLang="en-US" sz="2800"/>
              <a:t>. </a:t>
            </a:r>
          </a:p>
        </p:txBody>
      </p:sp>
      <p:sp>
        <p:nvSpPr>
          <p:cNvPr id="4100" name="Rectangle 5"/>
          <p:cNvSpPr>
            <a:spLocks noChangeArrowheads="1"/>
          </p:cNvSpPr>
          <p:nvPr/>
        </p:nvSpPr>
        <p:spPr bwMode="auto">
          <a:xfrm>
            <a:off x="304800" y="1676400"/>
            <a:ext cx="8534400" cy="3886200"/>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700">
                <a:solidFill>
                  <a:schemeClr val="tx1"/>
                </a:solidFill>
                <a:latin typeface="Times New Roman" charset="0"/>
              </a:defRPr>
            </a:lvl1pPr>
            <a:lvl2pPr marL="742950" indent="-285750">
              <a:defRPr sz="700">
                <a:solidFill>
                  <a:schemeClr val="tx1"/>
                </a:solidFill>
                <a:latin typeface="Times New Roman" charset="0"/>
              </a:defRPr>
            </a:lvl2pPr>
            <a:lvl3pPr marL="1143000" indent="-228600">
              <a:defRPr sz="700">
                <a:solidFill>
                  <a:schemeClr val="tx1"/>
                </a:solidFill>
                <a:latin typeface="Times New Roman" charset="0"/>
              </a:defRPr>
            </a:lvl3pPr>
            <a:lvl4pPr marL="1600200" indent="-228600">
              <a:defRPr sz="700">
                <a:solidFill>
                  <a:schemeClr val="tx1"/>
                </a:solidFill>
                <a:latin typeface="Times New Roman" charset="0"/>
              </a:defRPr>
            </a:lvl4pPr>
            <a:lvl5pPr marL="2057400" indent="-228600">
              <a:defRPr sz="700">
                <a:solidFill>
                  <a:schemeClr val="tx1"/>
                </a:solidFill>
                <a:latin typeface="Times New Roman" charset="0"/>
              </a:defRPr>
            </a:lvl5pPr>
            <a:lvl6pPr marL="2514600" indent="-228600" eaLnBrk="0" fontAlgn="base" hangingPunct="0">
              <a:spcBef>
                <a:spcPct val="0"/>
              </a:spcBef>
              <a:spcAft>
                <a:spcPct val="0"/>
              </a:spcAft>
              <a:defRPr sz="700">
                <a:solidFill>
                  <a:schemeClr val="tx1"/>
                </a:solidFill>
                <a:latin typeface="Times New Roman" charset="0"/>
              </a:defRPr>
            </a:lvl6pPr>
            <a:lvl7pPr marL="2971800" indent="-228600" eaLnBrk="0" fontAlgn="base" hangingPunct="0">
              <a:spcBef>
                <a:spcPct val="0"/>
              </a:spcBef>
              <a:spcAft>
                <a:spcPct val="0"/>
              </a:spcAft>
              <a:defRPr sz="700">
                <a:solidFill>
                  <a:schemeClr val="tx1"/>
                </a:solidFill>
                <a:latin typeface="Times New Roman" charset="0"/>
              </a:defRPr>
            </a:lvl7pPr>
            <a:lvl8pPr marL="3429000" indent="-228600" eaLnBrk="0" fontAlgn="base" hangingPunct="0">
              <a:spcBef>
                <a:spcPct val="0"/>
              </a:spcBef>
              <a:spcAft>
                <a:spcPct val="0"/>
              </a:spcAft>
              <a:defRPr sz="700">
                <a:solidFill>
                  <a:schemeClr val="tx1"/>
                </a:solidFill>
                <a:latin typeface="Times New Roman" charset="0"/>
              </a:defRPr>
            </a:lvl8pPr>
            <a:lvl9pPr marL="3886200" indent="-228600" eaLnBrk="0" fontAlgn="base" hangingPunct="0">
              <a:spcBef>
                <a:spcPct val="0"/>
              </a:spcBef>
              <a:spcAft>
                <a:spcPct val="0"/>
              </a:spcAft>
              <a:defRPr sz="700">
                <a:solidFill>
                  <a:schemeClr val="tx1"/>
                </a:solidFill>
                <a:latin typeface="Times New Roman" charset="0"/>
              </a:defRPr>
            </a:lvl9pPr>
          </a:lstStyle>
          <a:p>
            <a:endParaRPr lang="en-US" altLang="en-US"/>
          </a:p>
        </p:txBody>
      </p:sp>
    </p:spTree>
    <p:extLst>
      <p:ext uri="{BB962C8B-B14F-4D97-AF65-F5344CB8AC3E}">
        <p14:creationId xmlns:p14="http://schemas.microsoft.com/office/powerpoint/2010/main" val="25419306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6"/>
          <p:cNvSpPr>
            <a:spLocks noGrp="1" noChangeArrowheads="1"/>
          </p:cNvSpPr>
          <p:nvPr>
            <p:ph type="title"/>
          </p:nvPr>
        </p:nvSpPr>
        <p:spPr/>
        <p:txBody>
          <a:bodyPr/>
          <a:lstStyle/>
          <a:p>
            <a:pPr eaLnBrk="1" hangingPunct="1"/>
            <a:r>
              <a:rPr lang="en-US" sz="4000" smtClean="0"/>
              <a:t>Pakistani dress (left); Saudi Arabian (right)</a:t>
            </a:r>
          </a:p>
        </p:txBody>
      </p:sp>
      <p:pic>
        <p:nvPicPr>
          <p:cNvPr id="28674" name="Picture 5" descr="Illustration on women's dress"/>
          <p:cNvPicPr>
            <a:picLocks noChangeAspect="1" noChangeArrowheads="1"/>
          </p:cNvPicPr>
          <p:nvPr/>
        </p:nvPicPr>
        <p:blipFill>
          <a:blip r:embed="rId2"/>
          <a:srcRect/>
          <a:stretch>
            <a:fillRect/>
          </a:stretch>
        </p:blipFill>
        <p:spPr bwMode="auto">
          <a:xfrm>
            <a:off x="2362200" y="1752600"/>
            <a:ext cx="4800600" cy="4351338"/>
          </a:xfrm>
          <a:prstGeom prst="rect">
            <a:avLst/>
          </a:prstGeom>
          <a:noFill/>
          <a:ln w="9525">
            <a:noFill/>
            <a:miter lim="800000"/>
            <a:headEnd/>
            <a:tailEnd/>
          </a:ln>
        </p:spPr>
      </p:pic>
      <p:sp>
        <p:nvSpPr>
          <p:cNvPr id="28675" name="Text Box 7"/>
          <p:cNvSpPr txBox="1">
            <a:spLocks noChangeArrowheads="1"/>
          </p:cNvSpPr>
          <p:nvPr/>
        </p:nvSpPr>
        <p:spPr bwMode="auto">
          <a:xfrm>
            <a:off x="6003925" y="6059488"/>
            <a:ext cx="2828925" cy="396875"/>
          </a:xfrm>
          <a:prstGeom prst="rect">
            <a:avLst/>
          </a:prstGeom>
          <a:noFill/>
          <a:ln w="9525">
            <a:noFill/>
            <a:miter lim="800000"/>
            <a:headEnd/>
            <a:tailEnd/>
          </a:ln>
        </p:spPr>
        <p:txBody>
          <a:bodyPr>
            <a:spAutoFit/>
          </a:bodyPr>
          <a:lstStyle/>
          <a:p>
            <a:r>
              <a:rPr lang="en-US"/>
              <a:t>Shariah TV website</a:t>
            </a:r>
          </a:p>
        </p:txBody>
      </p:sp>
      <p:sp>
        <p:nvSpPr>
          <p:cNvPr id="28676" name="Text Box 8"/>
          <p:cNvSpPr txBox="1">
            <a:spLocks noChangeArrowheads="1"/>
          </p:cNvSpPr>
          <p:nvPr/>
        </p:nvSpPr>
        <p:spPr bwMode="auto">
          <a:xfrm>
            <a:off x="8677275" y="6461125"/>
            <a:ext cx="466725" cy="396875"/>
          </a:xfrm>
          <a:prstGeom prst="rect">
            <a:avLst/>
          </a:prstGeom>
          <a:noFill/>
          <a:ln w="9525">
            <a:noFill/>
            <a:miter lim="800000"/>
            <a:headEnd/>
            <a:tailEnd/>
          </a:ln>
        </p:spPr>
        <p:txBody>
          <a:bodyPr wrap="none">
            <a:spAutoFit/>
          </a:bodyPr>
          <a:lstStyle/>
          <a:p>
            <a:r>
              <a:rPr lang="en-US"/>
              <a:t>15</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4"/>
          <p:cNvSpPr>
            <a:spLocks noGrp="1" noChangeArrowheads="1"/>
          </p:cNvSpPr>
          <p:nvPr>
            <p:ph type="title"/>
          </p:nvPr>
        </p:nvSpPr>
        <p:spPr/>
        <p:txBody>
          <a:bodyPr/>
          <a:lstStyle/>
          <a:p>
            <a:pPr eaLnBrk="1" hangingPunct="1"/>
            <a:r>
              <a:rPr lang="en-US" smtClean="0"/>
              <a:t>Iranian woman</a:t>
            </a:r>
          </a:p>
        </p:txBody>
      </p:sp>
      <p:pic>
        <p:nvPicPr>
          <p:cNvPr id="29698" name="Picture 6" descr="iran-ten-2"/>
          <p:cNvPicPr>
            <a:picLocks noChangeAspect="1" noChangeArrowheads="1"/>
          </p:cNvPicPr>
          <p:nvPr/>
        </p:nvPicPr>
        <p:blipFill>
          <a:blip r:embed="rId2"/>
          <a:srcRect/>
          <a:stretch>
            <a:fillRect/>
          </a:stretch>
        </p:blipFill>
        <p:spPr bwMode="auto">
          <a:xfrm>
            <a:off x="1371600" y="1600200"/>
            <a:ext cx="6248400" cy="4521200"/>
          </a:xfrm>
          <a:prstGeom prst="rect">
            <a:avLst/>
          </a:prstGeom>
          <a:noFill/>
          <a:ln w="9525">
            <a:noFill/>
            <a:miter lim="800000"/>
            <a:headEnd/>
            <a:tailEnd/>
          </a:ln>
        </p:spPr>
      </p:pic>
      <p:sp>
        <p:nvSpPr>
          <p:cNvPr id="29699" name="Text Box 7"/>
          <p:cNvSpPr txBox="1">
            <a:spLocks noChangeArrowheads="1"/>
          </p:cNvSpPr>
          <p:nvPr/>
        </p:nvSpPr>
        <p:spPr bwMode="auto">
          <a:xfrm>
            <a:off x="5851525" y="6335713"/>
            <a:ext cx="184150" cy="396875"/>
          </a:xfrm>
          <a:prstGeom prst="rect">
            <a:avLst/>
          </a:prstGeom>
          <a:noFill/>
          <a:ln w="9525">
            <a:noFill/>
            <a:miter lim="800000"/>
            <a:headEnd/>
            <a:tailEnd/>
          </a:ln>
        </p:spPr>
        <p:txBody>
          <a:bodyPr wrap="none">
            <a:spAutoFit/>
          </a:bodyPr>
          <a:lstStyle/>
          <a:p>
            <a:endParaRPr lang="en-US"/>
          </a:p>
        </p:txBody>
      </p:sp>
      <p:sp>
        <p:nvSpPr>
          <p:cNvPr id="29700" name="Text Box 8"/>
          <p:cNvSpPr txBox="1">
            <a:spLocks noChangeArrowheads="1"/>
          </p:cNvSpPr>
          <p:nvPr/>
        </p:nvSpPr>
        <p:spPr bwMode="auto">
          <a:xfrm>
            <a:off x="6477000" y="6248400"/>
            <a:ext cx="2101850" cy="396875"/>
          </a:xfrm>
          <a:prstGeom prst="rect">
            <a:avLst/>
          </a:prstGeom>
          <a:noFill/>
          <a:ln w="9525">
            <a:noFill/>
            <a:miter lim="800000"/>
            <a:headEnd/>
            <a:tailEnd/>
          </a:ln>
        </p:spPr>
        <p:txBody>
          <a:bodyPr>
            <a:spAutoFit/>
          </a:bodyPr>
          <a:lstStyle/>
          <a:p>
            <a:r>
              <a:rPr lang="en-US"/>
              <a:t>Green Cine.com </a:t>
            </a:r>
          </a:p>
        </p:txBody>
      </p:sp>
      <p:sp>
        <p:nvSpPr>
          <p:cNvPr id="29701" name="Text Box 9"/>
          <p:cNvSpPr txBox="1">
            <a:spLocks noChangeArrowheads="1"/>
          </p:cNvSpPr>
          <p:nvPr/>
        </p:nvSpPr>
        <p:spPr bwMode="auto">
          <a:xfrm>
            <a:off x="8677275" y="6461125"/>
            <a:ext cx="466725" cy="396875"/>
          </a:xfrm>
          <a:prstGeom prst="rect">
            <a:avLst/>
          </a:prstGeom>
          <a:noFill/>
          <a:ln w="9525">
            <a:noFill/>
            <a:miter lim="800000"/>
            <a:headEnd/>
            <a:tailEnd/>
          </a:ln>
        </p:spPr>
        <p:txBody>
          <a:bodyPr wrap="none">
            <a:spAutoFit/>
          </a:bodyPr>
          <a:lstStyle/>
          <a:p>
            <a:r>
              <a:rPr lang="en-US"/>
              <a:t>16</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4"/>
          <p:cNvSpPr>
            <a:spLocks noGrp="1" noChangeArrowheads="1"/>
          </p:cNvSpPr>
          <p:nvPr>
            <p:ph type="title"/>
          </p:nvPr>
        </p:nvSpPr>
        <p:spPr/>
        <p:txBody>
          <a:bodyPr/>
          <a:lstStyle/>
          <a:p>
            <a:pPr eaLnBrk="1" hangingPunct="1"/>
            <a:r>
              <a:rPr lang="en-US" sz="4000" smtClean="0"/>
              <a:t>Somali (left); West African (right)</a:t>
            </a:r>
          </a:p>
        </p:txBody>
      </p:sp>
      <p:pic>
        <p:nvPicPr>
          <p:cNvPr id="30722" name="Picture 6" descr="Illustration on women's dress"/>
          <p:cNvPicPr>
            <a:picLocks noChangeAspect="1" noChangeArrowheads="1"/>
          </p:cNvPicPr>
          <p:nvPr/>
        </p:nvPicPr>
        <p:blipFill>
          <a:blip r:embed="rId2"/>
          <a:srcRect/>
          <a:stretch>
            <a:fillRect/>
          </a:stretch>
        </p:blipFill>
        <p:spPr bwMode="auto">
          <a:xfrm>
            <a:off x="2057400" y="1524000"/>
            <a:ext cx="4805363" cy="4356100"/>
          </a:xfrm>
          <a:prstGeom prst="rect">
            <a:avLst/>
          </a:prstGeom>
          <a:noFill/>
          <a:ln w="9525">
            <a:noFill/>
            <a:miter lim="800000"/>
            <a:headEnd/>
            <a:tailEnd/>
          </a:ln>
        </p:spPr>
      </p:pic>
      <p:sp>
        <p:nvSpPr>
          <p:cNvPr id="30723" name="Text Box 7"/>
          <p:cNvSpPr txBox="1">
            <a:spLocks noChangeArrowheads="1"/>
          </p:cNvSpPr>
          <p:nvPr/>
        </p:nvSpPr>
        <p:spPr bwMode="auto">
          <a:xfrm>
            <a:off x="6400800" y="5791200"/>
            <a:ext cx="2387600" cy="1403350"/>
          </a:xfrm>
          <a:prstGeom prst="rect">
            <a:avLst/>
          </a:prstGeom>
          <a:noFill/>
          <a:ln w="9525">
            <a:noFill/>
            <a:miter lim="800000"/>
            <a:headEnd/>
            <a:tailEnd/>
          </a:ln>
        </p:spPr>
        <p:txBody>
          <a:bodyPr wrap="none">
            <a:spAutoFit/>
          </a:bodyPr>
          <a:lstStyle/>
          <a:p>
            <a:r>
              <a:rPr lang="en-US"/>
              <a:t>Shariah TV website</a:t>
            </a:r>
          </a:p>
          <a:p>
            <a:endParaRPr lang="en-US" sz="6600"/>
          </a:p>
        </p:txBody>
      </p:sp>
      <p:sp>
        <p:nvSpPr>
          <p:cNvPr id="30724" name="Text Box 8"/>
          <p:cNvSpPr txBox="1">
            <a:spLocks noChangeArrowheads="1"/>
          </p:cNvSpPr>
          <p:nvPr/>
        </p:nvSpPr>
        <p:spPr bwMode="auto">
          <a:xfrm>
            <a:off x="8670925" y="6411913"/>
            <a:ext cx="466725" cy="396875"/>
          </a:xfrm>
          <a:prstGeom prst="rect">
            <a:avLst/>
          </a:prstGeom>
          <a:noFill/>
          <a:ln w="9525">
            <a:noFill/>
            <a:miter lim="800000"/>
            <a:headEnd/>
            <a:tailEnd/>
          </a:ln>
        </p:spPr>
        <p:txBody>
          <a:bodyPr wrap="none">
            <a:spAutoFit/>
          </a:bodyPr>
          <a:lstStyle/>
          <a:p>
            <a:r>
              <a:rPr lang="en-US"/>
              <a:t>17</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4"/>
          <p:cNvSpPr>
            <a:spLocks noGrp="1" noChangeArrowheads="1"/>
          </p:cNvSpPr>
          <p:nvPr>
            <p:ph type="title"/>
          </p:nvPr>
        </p:nvSpPr>
        <p:spPr/>
        <p:txBody>
          <a:bodyPr/>
          <a:lstStyle/>
          <a:p>
            <a:pPr eaLnBrk="1" hangingPunct="1"/>
            <a:r>
              <a:rPr lang="en-US" sz="4000" smtClean="0"/>
              <a:t>Malaysian (left); Indian/</a:t>
            </a:r>
            <a:br>
              <a:rPr lang="en-US" sz="4000" smtClean="0"/>
            </a:br>
            <a:r>
              <a:rPr lang="en-US" sz="4000" smtClean="0"/>
              <a:t>Bangladeshi (right)</a:t>
            </a:r>
          </a:p>
        </p:txBody>
      </p:sp>
      <p:pic>
        <p:nvPicPr>
          <p:cNvPr id="31746" name="Picture 6" descr="Illustration on women's dress"/>
          <p:cNvPicPr>
            <a:picLocks noChangeAspect="1" noChangeArrowheads="1"/>
          </p:cNvPicPr>
          <p:nvPr/>
        </p:nvPicPr>
        <p:blipFill>
          <a:blip r:embed="rId2"/>
          <a:srcRect/>
          <a:stretch>
            <a:fillRect/>
          </a:stretch>
        </p:blipFill>
        <p:spPr bwMode="auto">
          <a:xfrm>
            <a:off x="2514600" y="1676400"/>
            <a:ext cx="4648200" cy="4213225"/>
          </a:xfrm>
          <a:prstGeom prst="rect">
            <a:avLst/>
          </a:prstGeom>
          <a:noFill/>
          <a:ln w="9525">
            <a:noFill/>
            <a:miter lim="800000"/>
            <a:headEnd/>
            <a:tailEnd/>
          </a:ln>
        </p:spPr>
      </p:pic>
      <p:sp>
        <p:nvSpPr>
          <p:cNvPr id="31747" name="Text Box 7"/>
          <p:cNvSpPr txBox="1">
            <a:spLocks noChangeArrowheads="1"/>
          </p:cNvSpPr>
          <p:nvPr/>
        </p:nvSpPr>
        <p:spPr bwMode="auto">
          <a:xfrm>
            <a:off x="6156325" y="5943600"/>
            <a:ext cx="2387600" cy="701675"/>
          </a:xfrm>
          <a:prstGeom prst="rect">
            <a:avLst/>
          </a:prstGeom>
          <a:noFill/>
          <a:ln w="9525">
            <a:noFill/>
            <a:miter lim="800000"/>
            <a:headEnd/>
            <a:tailEnd/>
          </a:ln>
        </p:spPr>
        <p:txBody>
          <a:bodyPr>
            <a:spAutoFit/>
          </a:bodyPr>
          <a:lstStyle/>
          <a:p>
            <a:r>
              <a:rPr lang="en-US"/>
              <a:t>Shariah TV website</a:t>
            </a:r>
          </a:p>
          <a:p>
            <a:endParaRPr lang="en-US"/>
          </a:p>
        </p:txBody>
      </p:sp>
      <p:sp>
        <p:nvSpPr>
          <p:cNvPr id="31748" name="Text Box 8"/>
          <p:cNvSpPr txBox="1">
            <a:spLocks noChangeArrowheads="1"/>
          </p:cNvSpPr>
          <p:nvPr/>
        </p:nvSpPr>
        <p:spPr bwMode="auto">
          <a:xfrm>
            <a:off x="8747125" y="6411913"/>
            <a:ext cx="466725" cy="396875"/>
          </a:xfrm>
          <a:prstGeom prst="rect">
            <a:avLst/>
          </a:prstGeom>
          <a:noFill/>
          <a:ln w="9525">
            <a:noFill/>
            <a:miter lim="800000"/>
            <a:headEnd/>
            <a:tailEnd/>
          </a:ln>
        </p:spPr>
        <p:txBody>
          <a:bodyPr wrap="none">
            <a:spAutoFit/>
          </a:bodyPr>
          <a:lstStyle/>
          <a:p>
            <a:r>
              <a:rPr lang="en-US"/>
              <a:t>18</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4"/>
          <p:cNvSpPr>
            <a:spLocks noGrp="1" noChangeArrowheads="1"/>
          </p:cNvSpPr>
          <p:nvPr>
            <p:ph type="title"/>
          </p:nvPr>
        </p:nvSpPr>
        <p:spPr/>
        <p:txBody>
          <a:bodyPr/>
          <a:lstStyle/>
          <a:p>
            <a:pPr eaLnBrk="1" hangingPunct="1"/>
            <a:r>
              <a:rPr lang="en-US" sz="4000" smtClean="0"/>
              <a:t>Afghani women wearing burqas	</a:t>
            </a:r>
          </a:p>
        </p:txBody>
      </p:sp>
      <p:pic>
        <p:nvPicPr>
          <p:cNvPr id="32770" name="Picture 6" descr="IMG_0056-705316"/>
          <p:cNvPicPr>
            <a:picLocks noChangeAspect="1" noChangeArrowheads="1"/>
          </p:cNvPicPr>
          <p:nvPr/>
        </p:nvPicPr>
        <p:blipFill>
          <a:blip r:embed="rId2"/>
          <a:srcRect/>
          <a:stretch>
            <a:fillRect/>
          </a:stretch>
        </p:blipFill>
        <p:spPr bwMode="auto">
          <a:xfrm>
            <a:off x="1143000" y="1219200"/>
            <a:ext cx="6886575" cy="5162550"/>
          </a:xfrm>
          <a:prstGeom prst="rect">
            <a:avLst/>
          </a:prstGeom>
          <a:noFill/>
          <a:ln w="9525">
            <a:noFill/>
            <a:miter lim="800000"/>
            <a:headEnd/>
            <a:tailEnd/>
          </a:ln>
        </p:spPr>
      </p:pic>
      <p:sp>
        <p:nvSpPr>
          <p:cNvPr id="32771" name="Text Box 7"/>
          <p:cNvSpPr txBox="1">
            <a:spLocks noChangeArrowheads="1"/>
          </p:cNvSpPr>
          <p:nvPr/>
        </p:nvSpPr>
        <p:spPr bwMode="auto">
          <a:xfrm>
            <a:off x="4648200" y="6461125"/>
            <a:ext cx="3979863" cy="396875"/>
          </a:xfrm>
          <a:prstGeom prst="rect">
            <a:avLst/>
          </a:prstGeom>
          <a:noFill/>
          <a:ln w="9525">
            <a:noFill/>
            <a:miter lim="800000"/>
            <a:headEnd/>
            <a:tailEnd/>
          </a:ln>
        </p:spPr>
        <p:txBody>
          <a:bodyPr wrap="none">
            <a:spAutoFit/>
          </a:bodyPr>
          <a:lstStyle/>
          <a:p>
            <a:r>
              <a:rPr lang="en-US"/>
              <a:t>International Medical Corps photo</a:t>
            </a:r>
          </a:p>
        </p:txBody>
      </p:sp>
      <p:sp>
        <p:nvSpPr>
          <p:cNvPr id="32772" name="Text Box 8"/>
          <p:cNvSpPr txBox="1">
            <a:spLocks noChangeArrowheads="1"/>
          </p:cNvSpPr>
          <p:nvPr/>
        </p:nvSpPr>
        <p:spPr bwMode="auto">
          <a:xfrm>
            <a:off x="8677275" y="6461125"/>
            <a:ext cx="466725" cy="396875"/>
          </a:xfrm>
          <a:prstGeom prst="rect">
            <a:avLst/>
          </a:prstGeom>
          <a:noFill/>
          <a:ln w="9525">
            <a:noFill/>
            <a:miter lim="800000"/>
            <a:headEnd/>
            <a:tailEnd/>
          </a:ln>
        </p:spPr>
        <p:txBody>
          <a:bodyPr wrap="none">
            <a:spAutoFit/>
          </a:bodyPr>
          <a:lstStyle/>
          <a:p>
            <a:r>
              <a:rPr lang="en-US"/>
              <a:t>19</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4"/>
          <p:cNvSpPr>
            <a:spLocks noGrp="1" noChangeArrowheads="1"/>
          </p:cNvSpPr>
          <p:nvPr>
            <p:ph type="title"/>
          </p:nvPr>
        </p:nvSpPr>
        <p:spPr/>
        <p:txBody>
          <a:bodyPr/>
          <a:lstStyle/>
          <a:p>
            <a:pPr eaLnBrk="1" hangingPunct="1"/>
            <a:r>
              <a:rPr lang="en-US" sz="4000" smtClean="0"/>
              <a:t>Muslim girls in Texas protesting discrimination for wearing head scarves</a:t>
            </a:r>
          </a:p>
        </p:txBody>
      </p:sp>
      <p:pic>
        <p:nvPicPr>
          <p:cNvPr id="33794" name="Picture 6" descr="image002"/>
          <p:cNvPicPr>
            <a:picLocks noChangeAspect="1" noChangeArrowheads="1"/>
          </p:cNvPicPr>
          <p:nvPr/>
        </p:nvPicPr>
        <p:blipFill>
          <a:blip r:embed="rId2"/>
          <a:srcRect/>
          <a:stretch>
            <a:fillRect/>
          </a:stretch>
        </p:blipFill>
        <p:spPr bwMode="auto">
          <a:xfrm>
            <a:off x="1676400" y="1828800"/>
            <a:ext cx="6367463" cy="4660900"/>
          </a:xfrm>
          <a:prstGeom prst="rect">
            <a:avLst/>
          </a:prstGeom>
          <a:noFill/>
          <a:ln w="9525">
            <a:noFill/>
            <a:miter lim="800000"/>
            <a:headEnd/>
            <a:tailEnd/>
          </a:ln>
        </p:spPr>
      </p:pic>
      <p:sp>
        <p:nvSpPr>
          <p:cNvPr id="33795" name="Text Box 7"/>
          <p:cNvSpPr txBox="1">
            <a:spLocks noChangeArrowheads="1"/>
          </p:cNvSpPr>
          <p:nvPr/>
        </p:nvSpPr>
        <p:spPr bwMode="auto">
          <a:xfrm>
            <a:off x="5334000" y="6461125"/>
            <a:ext cx="2679700" cy="396875"/>
          </a:xfrm>
          <a:prstGeom prst="rect">
            <a:avLst/>
          </a:prstGeom>
          <a:noFill/>
          <a:ln w="9525">
            <a:noFill/>
            <a:miter lim="800000"/>
            <a:headEnd/>
            <a:tailEnd/>
          </a:ln>
        </p:spPr>
        <p:txBody>
          <a:bodyPr wrap="none">
            <a:spAutoFit/>
          </a:bodyPr>
          <a:lstStyle/>
          <a:p>
            <a:r>
              <a:rPr lang="en-US"/>
              <a:t>http://www.cairdfw.org</a:t>
            </a:r>
          </a:p>
        </p:txBody>
      </p:sp>
      <p:sp>
        <p:nvSpPr>
          <p:cNvPr id="33796" name="Text Box 8"/>
          <p:cNvSpPr txBox="1">
            <a:spLocks noChangeArrowheads="1"/>
          </p:cNvSpPr>
          <p:nvPr/>
        </p:nvSpPr>
        <p:spPr bwMode="auto">
          <a:xfrm>
            <a:off x="8677275" y="6461125"/>
            <a:ext cx="466725" cy="396875"/>
          </a:xfrm>
          <a:prstGeom prst="rect">
            <a:avLst/>
          </a:prstGeom>
          <a:noFill/>
          <a:ln w="9525">
            <a:noFill/>
            <a:miter lim="800000"/>
            <a:headEnd/>
            <a:tailEnd/>
          </a:ln>
        </p:spPr>
        <p:txBody>
          <a:bodyPr wrap="none">
            <a:spAutoFit/>
          </a:bodyPr>
          <a:lstStyle/>
          <a:p>
            <a:r>
              <a:rPr lang="en-US"/>
              <a:t>20</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ctrTitle"/>
          </p:nvPr>
        </p:nvSpPr>
        <p:spPr>
          <a:xfrm>
            <a:off x="685800" y="533400"/>
            <a:ext cx="7772400" cy="1543050"/>
          </a:xfrm>
        </p:spPr>
        <p:txBody>
          <a:bodyPr/>
          <a:lstStyle/>
          <a:p>
            <a:pPr eaLnBrk="1" hangingPunct="1"/>
            <a:r>
              <a:rPr lang="en-US" smtClean="0"/>
              <a:t>Something to think about:</a:t>
            </a:r>
          </a:p>
        </p:txBody>
      </p:sp>
      <p:sp>
        <p:nvSpPr>
          <p:cNvPr id="34819" name="Rectangle 5"/>
          <p:cNvSpPr>
            <a:spLocks noGrp="1" noChangeArrowheads="1"/>
          </p:cNvSpPr>
          <p:nvPr>
            <p:ph type="subTitle" idx="1"/>
          </p:nvPr>
        </p:nvSpPr>
        <p:spPr>
          <a:xfrm>
            <a:off x="1371600" y="2209800"/>
            <a:ext cx="6400800" cy="1752600"/>
          </a:xfrm>
        </p:spPr>
        <p:txBody>
          <a:bodyPr/>
          <a:lstStyle/>
          <a:p>
            <a:pPr eaLnBrk="1" hangingPunct="1"/>
            <a:r>
              <a:rPr lang="en-US" sz="4000" smtClean="0"/>
              <a:t>Should women in a Western country be allowed to wear a headscarf if they choose?</a:t>
            </a:r>
          </a:p>
        </p:txBody>
      </p:sp>
      <p:sp>
        <p:nvSpPr>
          <p:cNvPr id="34820" name="Text Box 6"/>
          <p:cNvSpPr txBox="1">
            <a:spLocks noChangeArrowheads="1"/>
          </p:cNvSpPr>
          <p:nvPr/>
        </p:nvSpPr>
        <p:spPr bwMode="auto">
          <a:xfrm>
            <a:off x="8677275" y="6461125"/>
            <a:ext cx="466725" cy="396875"/>
          </a:xfrm>
          <a:prstGeom prst="rect">
            <a:avLst/>
          </a:prstGeom>
          <a:noFill/>
          <a:ln w="9525">
            <a:noFill/>
            <a:miter lim="800000"/>
            <a:headEnd/>
            <a:tailEnd/>
          </a:ln>
        </p:spPr>
        <p:txBody>
          <a:bodyPr wrap="none">
            <a:spAutoFit/>
          </a:bodyPr>
          <a:lstStyle/>
          <a:p>
            <a:r>
              <a:rPr lang="en-US"/>
              <a:t>21</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b="1" smtClean="0"/>
              <a:t>Religion: Overview</a:t>
            </a:r>
          </a:p>
        </p:txBody>
      </p:sp>
      <p:sp>
        <p:nvSpPr>
          <p:cNvPr id="18435" name="Rectangle 3"/>
          <p:cNvSpPr>
            <a:spLocks noGrp="1" noChangeArrowheads="1"/>
          </p:cNvSpPr>
          <p:nvPr>
            <p:ph type="body" idx="1"/>
          </p:nvPr>
        </p:nvSpPr>
        <p:spPr/>
        <p:txBody>
          <a:bodyPr/>
          <a:lstStyle/>
          <a:p>
            <a:pPr>
              <a:lnSpc>
                <a:spcPct val="90000"/>
              </a:lnSpc>
            </a:pPr>
            <a:r>
              <a:rPr lang="en-US" altLang="en-US" smtClean="0"/>
              <a:t>Rituals characterize Islam </a:t>
            </a:r>
          </a:p>
          <a:p>
            <a:pPr lvl="1">
              <a:lnSpc>
                <a:spcPct val="90000"/>
              </a:lnSpc>
            </a:pPr>
            <a:r>
              <a:rPr lang="en-US" altLang="en-US" smtClean="0"/>
              <a:t>Example: Five pillars of Islam</a:t>
            </a:r>
          </a:p>
          <a:p>
            <a:pPr>
              <a:lnSpc>
                <a:spcPct val="90000"/>
              </a:lnSpc>
            </a:pPr>
            <a:r>
              <a:rPr lang="en-US" altLang="en-US" smtClean="0"/>
              <a:t>Believers are divided into a variety of faiths and sects, such as the Sunnis and Shiites</a:t>
            </a:r>
          </a:p>
          <a:p>
            <a:pPr>
              <a:lnSpc>
                <a:spcPct val="90000"/>
              </a:lnSpc>
            </a:pPr>
            <a:r>
              <a:rPr lang="en-US" altLang="en-US" u="sng" smtClean="0"/>
              <a:t>Jihad</a:t>
            </a:r>
            <a:r>
              <a:rPr lang="en-US" altLang="en-US" smtClean="0"/>
              <a:t>: Struggle against the enemies of Allah, usually taken to mean one’s own internal struggle</a:t>
            </a:r>
          </a:p>
          <a:p>
            <a:pPr>
              <a:lnSpc>
                <a:spcPct val="90000"/>
              </a:lnSpc>
            </a:pPr>
            <a:r>
              <a:rPr lang="en-US" altLang="en-US" smtClean="0"/>
              <a:t>What do Muslims believe in?</a:t>
            </a:r>
          </a:p>
        </p:txBody>
      </p:sp>
    </p:spTree>
    <p:extLst>
      <p:ext uri="{BB962C8B-B14F-4D97-AF65-F5344CB8AC3E}">
        <p14:creationId xmlns:p14="http://schemas.microsoft.com/office/powerpoint/2010/main" val="2810558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685800" y="76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700">
                <a:solidFill>
                  <a:schemeClr val="tx1"/>
                </a:solidFill>
                <a:latin typeface="Times New Roman" charset="0"/>
              </a:defRPr>
            </a:lvl1pPr>
            <a:lvl2pPr marL="742950" indent="-285750">
              <a:defRPr sz="700">
                <a:solidFill>
                  <a:schemeClr val="tx1"/>
                </a:solidFill>
                <a:latin typeface="Times New Roman" charset="0"/>
              </a:defRPr>
            </a:lvl2pPr>
            <a:lvl3pPr marL="1143000" indent="-228600">
              <a:defRPr sz="700">
                <a:solidFill>
                  <a:schemeClr val="tx1"/>
                </a:solidFill>
                <a:latin typeface="Times New Roman" charset="0"/>
              </a:defRPr>
            </a:lvl3pPr>
            <a:lvl4pPr marL="1600200" indent="-228600">
              <a:defRPr sz="700">
                <a:solidFill>
                  <a:schemeClr val="tx1"/>
                </a:solidFill>
                <a:latin typeface="Times New Roman" charset="0"/>
              </a:defRPr>
            </a:lvl4pPr>
            <a:lvl5pPr marL="2057400" indent="-228600">
              <a:defRPr sz="700">
                <a:solidFill>
                  <a:schemeClr val="tx1"/>
                </a:solidFill>
                <a:latin typeface="Times New Roman" charset="0"/>
              </a:defRPr>
            </a:lvl5pPr>
            <a:lvl6pPr marL="2514600" indent="-228600" eaLnBrk="0" fontAlgn="base" hangingPunct="0">
              <a:spcBef>
                <a:spcPct val="0"/>
              </a:spcBef>
              <a:spcAft>
                <a:spcPct val="0"/>
              </a:spcAft>
              <a:defRPr sz="700">
                <a:solidFill>
                  <a:schemeClr val="tx1"/>
                </a:solidFill>
                <a:latin typeface="Times New Roman" charset="0"/>
              </a:defRPr>
            </a:lvl6pPr>
            <a:lvl7pPr marL="2971800" indent="-228600" eaLnBrk="0" fontAlgn="base" hangingPunct="0">
              <a:spcBef>
                <a:spcPct val="0"/>
              </a:spcBef>
              <a:spcAft>
                <a:spcPct val="0"/>
              </a:spcAft>
              <a:defRPr sz="700">
                <a:solidFill>
                  <a:schemeClr val="tx1"/>
                </a:solidFill>
                <a:latin typeface="Times New Roman" charset="0"/>
              </a:defRPr>
            </a:lvl7pPr>
            <a:lvl8pPr marL="3429000" indent="-228600" eaLnBrk="0" fontAlgn="base" hangingPunct="0">
              <a:spcBef>
                <a:spcPct val="0"/>
              </a:spcBef>
              <a:spcAft>
                <a:spcPct val="0"/>
              </a:spcAft>
              <a:defRPr sz="700">
                <a:solidFill>
                  <a:schemeClr val="tx1"/>
                </a:solidFill>
                <a:latin typeface="Times New Roman" charset="0"/>
              </a:defRPr>
            </a:lvl8pPr>
            <a:lvl9pPr marL="3886200" indent="-228600" eaLnBrk="0" fontAlgn="base" hangingPunct="0">
              <a:spcBef>
                <a:spcPct val="0"/>
              </a:spcBef>
              <a:spcAft>
                <a:spcPct val="0"/>
              </a:spcAft>
              <a:defRPr sz="700">
                <a:solidFill>
                  <a:schemeClr val="tx1"/>
                </a:solidFill>
                <a:latin typeface="Times New Roman" charset="0"/>
              </a:defRPr>
            </a:lvl9pPr>
          </a:lstStyle>
          <a:p>
            <a:pPr algn="ctr"/>
            <a:r>
              <a:rPr lang="en-US" altLang="en-US" sz="4400" b="1">
                <a:solidFill>
                  <a:schemeClr val="tx2"/>
                </a:solidFill>
              </a:rPr>
              <a:t>Religion  </a:t>
            </a:r>
          </a:p>
        </p:txBody>
      </p:sp>
      <p:sp>
        <p:nvSpPr>
          <p:cNvPr id="19459" name="Rectangle 3"/>
          <p:cNvSpPr>
            <a:spLocks noChangeArrowheads="1"/>
          </p:cNvSpPr>
          <p:nvPr/>
        </p:nvSpPr>
        <p:spPr bwMode="auto">
          <a:xfrm>
            <a:off x="457200" y="1447800"/>
            <a:ext cx="8305800" cy="4800600"/>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700">
                <a:solidFill>
                  <a:schemeClr val="tx1"/>
                </a:solidFill>
                <a:latin typeface="Times New Roman" charset="0"/>
              </a:defRPr>
            </a:lvl1pPr>
            <a:lvl2pPr marL="742950" indent="-285750">
              <a:defRPr sz="700">
                <a:solidFill>
                  <a:schemeClr val="tx1"/>
                </a:solidFill>
                <a:latin typeface="Times New Roman" charset="0"/>
              </a:defRPr>
            </a:lvl2pPr>
            <a:lvl3pPr marL="1143000" indent="-228600">
              <a:defRPr sz="700">
                <a:solidFill>
                  <a:schemeClr val="tx1"/>
                </a:solidFill>
                <a:latin typeface="Times New Roman" charset="0"/>
              </a:defRPr>
            </a:lvl3pPr>
            <a:lvl4pPr marL="1600200" indent="-228600">
              <a:defRPr sz="700">
                <a:solidFill>
                  <a:schemeClr val="tx1"/>
                </a:solidFill>
                <a:latin typeface="Times New Roman" charset="0"/>
              </a:defRPr>
            </a:lvl4pPr>
            <a:lvl5pPr marL="2057400" indent="-228600">
              <a:defRPr sz="700">
                <a:solidFill>
                  <a:schemeClr val="tx1"/>
                </a:solidFill>
                <a:latin typeface="Times New Roman" charset="0"/>
              </a:defRPr>
            </a:lvl5pPr>
            <a:lvl6pPr marL="2514600" indent="-228600" eaLnBrk="0" fontAlgn="base" hangingPunct="0">
              <a:spcBef>
                <a:spcPct val="0"/>
              </a:spcBef>
              <a:spcAft>
                <a:spcPct val="0"/>
              </a:spcAft>
              <a:defRPr sz="700">
                <a:solidFill>
                  <a:schemeClr val="tx1"/>
                </a:solidFill>
                <a:latin typeface="Times New Roman" charset="0"/>
              </a:defRPr>
            </a:lvl6pPr>
            <a:lvl7pPr marL="2971800" indent="-228600" eaLnBrk="0" fontAlgn="base" hangingPunct="0">
              <a:spcBef>
                <a:spcPct val="0"/>
              </a:spcBef>
              <a:spcAft>
                <a:spcPct val="0"/>
              </a:spcAft>
              <a:defRPr sz="700">
                <a:solidFill>
                  <a:schemeClr val="tx1"/>
                </a:solidFill>
                <a:latin typeface="Times New Roman" charset="0"/>
              </a:defRPr>
            </a:lvl7pPr>
            <a:lvl8pPr marL="3429000" indent="-228600" eaLnBrk="0" fontAlgn="base" hangingPunct="0">
              <a:spcBef>
                <a:spcPct val="0"/>
              </a:spcBef>
              <a:spcAft>
                <a:spcPct val="0"/>
              </a:spcAft>
              <a:defRPr sz="700">
                <a:solidFill>
                  <a:schemeClr val="tx1"/>
                </a:solidFill>
                <a:latin typeface="Times New Roman" charset="0"/>
              </a:defRPr>
            </a:lvl8pPr>
            <a:lvl9pPr marL="3886200" indent="-228600" eaLnBrk="0" fontAlgn="base" hangingPunct="0">
              <a:spcBef>
                <a:spcPct val="0"/>
              </a:spcBef>
              <a:spcAft>
                <a:spcPct val="0"/>
              </a:spcAft>
              <a:defRPr sz="700">
                <a:solidFill>
                  <a:schemeClr val="tx1"/>
                </a:solidFill>
                <a:latin typeface="Times New Roman" charset="0"/>
              </a:defRPr>
            </a:lvl9pPr>
          </a:lstStyle>
          <a:p>
            <a:endParaRPr lang="en-US" altLang="en-US"/>
          </a:p>
        </p:txBody>
      </p:sp>
      <p:sp>
        <p:nvSpPr>
          <p:cNvPr id="19460" name="Rectangle 4"/>
          <p:cNvSpPr>
            <a:spLocks noChangeArrowheads="1"/>
          </p:cNvSpPr>
          <p:nvPr/>
        </p:nvSpPr>
        <p:spPr bwMode="auto">
          <a:xfrm>
            <a:off x="609600" y="1524000"/>
            <a:ext cx="80772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r>
              <a:rPr lang="en-US" altLang="en-US" sz="2800"/>
              <a:t> Muslims believe in:</a:t>
            </a:r>
          </a:p>
          <a:p>
            <a:pPr lvl="1"/>
            <a:r>
              <a:rPr lang="en-US" altLang="en-US" sz="2400"/>
              <a:t>In one unique, incomparable God</a:t>
            </a:r>
          </a:p>
          <a:p>
            <a:pPr lvl="1"/>
            <a:r>
              <a:rPr lang="en-US" altLang="en-US" sz="2400"/>
              <a:t>In the angels created by him and the prophets through whom his revelations were brought</a:t>
            </a:r>
          </a:p>
          <a:p>
            <a:pPr lvl="1"/>
            <a:r>
              <a:rPr lang="en-US" altLang="en-US" sz="2400"/>
              <a:t>In the day of judgement and individual accountability for actions</a:t>
            </a:r>
          </a:p>
          <a:p>
            <a:pPr lvl="1"/>
            <a:r>
              <a:rPr lang="en-US" altLang="en-US" sz="2400"/>
              <a:t>In Gods complete authority over human destiny and in life after death</a:t>
            </a:r>
          </a:p>
        </p:txBody>
      </p:sp>
    </p:spTree>
    <p:extLst>
      <p:ext uri="{BB962C8B-B14F-4D97-AF65-F5344CB8AC3E}">
        <p14:creationId xmlns:p14="http://schemas.microsoft.com/office/powerpoint/2010/main" val="19559674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ChangeArrowheads="1"/>
          </p:cNvSpPr>
          <p:nvPr/>
        </p:nvSpPr>
        <p:spPr bwMode="auto">
          <a:xfrm>
            <a:off x="685800" y="76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700">
                <a:solidFill>
                  <a:schemeClr val="tx1"/>
                </a:solidFill>
                <a:latin typeface="Times New Roman" charset="0"/>
              </a:defRPr>
            </a:lvl1pPr>
            <a:lvl2pPr marL="742950" indent="-285750">
              <a:defRPr sz="700">
                <a:solidFill>
                  <a:schemeClr val="tx1"/>
                </a:solidFill>
                <a:latin typeface="Times New Roman" charset="0"/>
              </a:defRPr>
            </a:lvl2pPr>
            <a:lvl3pPr marL="1143000" indent="-228600">
              <a:defRPr sz="700">
                <a:solidFill>
                  <a:schemeClr val="tx1"/>
                </a:solidFill>
                <a:latin typeface="Times New Roman" charset="0"/>
              </a:defRPr>
            </a:lvl3pPr>
            <a:lvl4pPr marL="1600200" indent="-228600">
              <a:defRPr sz="700">
                <a:solidFill>
                  <a:schemeClr val="tx1"/>
                </a:solidFill>
                <a:latin typeface="Times New Roman" charset="0"/>
              </a:defRPr>
            </a:lvl4pPr>
            <a:lvl5pPr marL="2057400" indent="-228600">
              <a:defRPr sz="700">
                <a:solidFill>
                  <a:schemeClr val="tx1"/>
                </a:solidFill>
                <a:latin typeface="Times New Roman" charset="0"/>
              </a:defRPr>
            </a:lvl5pPr>
            <a:lvl6pPr marL="2514600" indent="-228600" eaLnBrk="0" fontAlgn="base" hangingPunct="0">
              <a:spcBef>
                <a:spcPct val="0"/>
              </a:spcBef>
              <a:spcAft>
                <a:spcPct val="0"/>
              </a:spcAft>
              <a:defRPr sz="700">
                <a:solidFill>
                  <a:schemeClr val="tx1"/>
                </a:solidFill>
                <a:latin typeface="Times New Roman" charset="0"/>
              </a:defRPr>
            </a:lvl6pPr>
            <a:lvl7pPr marL="2971800" indent="-228600" eaLnBrk="0" fontAlgn="base" hangingPunct="0">
              <a:spcBef>
                <a:spcPct val="0"/>
              </a:spcBef>
              <a:spcAft>
                <a:spcPct val="0"/>
              </a:spcAft>
              <a:defRPr sz="700">
                <a:solidFill>
                  <a:schemeClr val="tx1"/>
                </a:solidFill>
                <a:latin typeface="Times New Roman" charset="0"/>
              </a:defRPr>
            </a:lvl7pPr>
            <a:lvl8pPr marL="3429000" indent="-228600" eaLnBrk="0" fontAlgn="base" hangingPunct="0">
              <a:spcBef>
                <a:spcPct val="0"/>
              </a:spcBef>
              <a:spcAft>
                <a:spcPct val="0"/>
              </a:spcAft>
              <a:defRPr sz="700">
                <a:solidFill>
                  <a:schemeClr val="tx1"/>
                </a:solidFill>
                <a:latin typeface="Times New Roman" charset="0"/>
              </a:defRPr>
            </a:lvl8pPr>
            <a:lvl9pPr marL="3886200" indent="-228600" eaLnBrk="0" fontAlgn="base" hangingPunct="0">
              <a:spcBef>
                <a:spcPct val="0"/>
              </a:spcBef>
              <a:spcAft>
                <a:spcPct val="0"/>
              </a:spcAft>
              <a:defRPr sz="700">
                <a:solidFill>
                  <a:schemeClr val="tx1"/>
                </a:solidFill>
                <a:latin typeface="Times New Roman" charset="0"/>
              </a:defRPr>
            </a:lvl9pPr>
          </a:lstStyle>
          <a:p>
            <a:pPr algn="ctr"/>
            <a:r>
              <a:rPr lang="en-US" altLang="en-US" sz="4400" b="1">
                <a:solidFill>
                  <a:schemeClr val="tx2"/>
                </a:solidFill>
              </a:rPr>
              <a:t>Religion: Five Pillars  </a:t>
            </a:r>
          </a:p>
        </p:txBody>
      </p:sp>
      <p:sp>
        <p:nvSpPr>
          <p:cNvPr id="20483" name="Rectangle 4"/>
          <p:cNvSpPr>
            <a:spLocks noChangeArrowheads="1"/>
          </p:cNvSpPr>
          <p:nvPr/>
        </p:nvSpPr>
        <p:spPr bwMode="auto">
          <a:xfrm>
            <a:off x="457200" y="1295400"/>
            <a:ext cx="8305800" cy="5334000"/>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700">
                <a:solidFill>
                  <a:schemeClr val="tx1"/>
                </a:solidFill>
                <a:latin typeface="Times New Roman" charset="0"/>
              </a:defRPr>
            </a:lvl1pPr>
            <a:lvl2pPr marL="742950" indent="-285750">
              <a:defRPr sz="700">
                <a:solidFill>
                  <a:schemeClr val="tx1"/>
                </a:solidFill>
                <a:latin typeface="Times New Roman" charset="0"/>
              </a:defRPr>
            </a:lvl2pPr>
            <a:lvl3pPr marL="1143000" indent="-228600">
              <a:defRPr sz="700">
                <a:solidFill>
                  <a:schemeClr val="tx1"/>
                </a:solidFill>
                <a:latin typeface="Times New Roman" charset="0"/>
              </a:defRPr>
            </a:lvl3pPr>
            <a:lvl4pPr marL="1600200" indent="-228600">
              <a:defRPr sz="700">
                <a:solidFill>
                  <a:schemeClr val="tx1"/>
                </a:solidFill>
                <a:latin typeface="Times New Roman" charset="0"/>
              </a:defRPr>
            </a:lvl4pPr>
            <a:lvl5pPr marL="2057400" indent="-228600">
              <a:defRPr sz="700">
                <a:solidFill>
                  <a:schemeClr val="tx1"/>
                </a:solidFill>
                <a:latin typeface="Times New Roman" charset="0"/>
              </a:defRPr>
            </a:lvl5pPr>
            <a:lvl6pPr marL="2514600" indent="-228600" eaLnBrk="0" fontAlgn="base" hangingPunct="0">
              <a:spcBef>
                <a:spcPct val="0"/>
              </a:spcBef>
              <a:spcAft>
                <a:spcPct val="0"/>
              </a:spcAft>
              <a:defRPr sz="700">
                <a:solidFill>
                  <a:schemeClr val="tx1"/>
                </a:solidFill>
                <a:latin typeface="Times New Roman" charset="0"/>
              </a:defRPr>
            </a:lvl6pPr>
            <a:lvl7pPr marL="2971800" indent="-228600" eaLnBrk="0" fontAlgn="base" hangingPunct="0">
              <a:spcBef>
                <a:spcPct val="0"/>
              </a:spcBef>
              <a:spcAft>
                <a:spcPct val="0"/>
              </a:spcAft>
              <a:defRPr sz="700">
                <a:solidFill>
                  <a:schemeClr val="tx1"/>
                </a:solidFill>
                <a:latin typeface="Times New Roman" charset="0"/>
              </a:defRPr>
            </a:lvl7pPr>
            <a:lvl8pPr marL="3429000" indent="-228600" eaLnBrk="0" fontAlgn="base" hangingPunct="0">
              <a:spcBef>
                <a:spcPct val="0"/>
              </a:spcBef>
              <a:spcAft>
                <a:spcPct val="0"/>
              </a:spcAft>
              <a:defRPr sz="700">
                <a:solidFill>
                  <a:schemeClr val="tx1"/>
                </a:solidFill>
                <a:latin typeface="Times New Roman" charset="0"/>
              </a:defRPr>
            </a:lvl8pPr>
            <a:lvl9pPr marL="3886200" indent="-228600" eaLnBrk="0" fontAlgn="base" hangingPunct="0">
              <a:spcBef>
                <a:spcPct val="0"/>
              </a:spcBef>
              <a:spcAft>
                <a:spcPct val="0"/>
              </a:spcAft>
              <a:defRPr sz="700">
                <a:solidFill>
                  <a:schemeClr val="tx1"/>
                </a:solidFill>
                <a:latin typeface="Times New Roman" charset="0"/>
              </a:defRPr>
            </a:lvl9pPr>
          </a:lstStyle>
          <a:p>
            <a:endParaRPr lang="en-US" altLang="en-US"/>
          </a:p>
        </p:txBody>
      </p:sp>
      <p:sp>
        <p:nvSpPr>
          <p:cNvPr id="20484" name="Rectangle 5"/>
          <p:cNvSpPr>
            <a:spLocks noChangeArrowheads="1"/>
          </p:cNvSpPr>
          <p:nvPr/>
        </p:nvSpPr>
        <p:spPr bwMode="auto">
          <a:xfrm>
            <a:off x="609600" y="1295400"/>
            <a:ext cx="80772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r>
              <a:rPr lang="en-US" altLang="en-US" sz="2800"/>
              <a:t> These are the five basic tenets of the Islamic faith</a:t>
            </a:r>
          </a:p>
          <a:p>
            <a:pPr lvl="1"/>
            <a:r>
              <a:rPr lang="en-US" altLang="en-US" sz="2400"/>
              <a:t>1. </a:t>
            </a:r>
            <a:r>
              <a:rPr lang="en-US" altLang="en-US" sz="2400" b="1"/>
              <a:t>FAITH</a:t>
            </a:r>
            <a:r>
              <a:rPr lang="en-US" altLang="en-US" sz="2400"/>
              <a:t> There is only one God and Mohammed is the messenger of God</a:t>
            </a:r>
          </a:p>
          <a:p>
            <a:pPr lvl="1"/>
            <a:r>
              <a:rPr lang="en-US" altLang="en-US" sz="2400"/>
              <a:t>2. </a:t>
            </a:r>
            <a:r>
              <a:rPr lang="en-US" altLang="en-US" sz="2400" b="1"/>
              <a:t>PRAYER</a:t>
            </a:r>
            <a:r>
              <a:rPr lang="en-US" altLang="en-US" sz="2400"/>
              <a:t> Prayer five times a day</a:t>
            </a:r>
          </a:p>
          <a:p>
            <a:pPr lvl="1"/>
            <a:r>
              <a:rPr lang="en-US" altLang="en-US" sz="2400"/>
              <a:t>3. </a:t>
            </a:r>
            <a:r>
              <a:rPr lang="en-US" altLang="en-US" sz="2400" b="1"/>
              <a:t>THE </a:t>
            </a:r>
            <a:r>
              <a:rPr lang="en-US" altLang="en-US" sz="2400" b="1" u="sng"/>
              <a:t>ZAKAT</a:t>
            </a:r>
            <a:r>
              <a:rPr lang="en-US" altLang="en-US" sz="2400"/>
              <a:t> Giving charity to poor 2.5% yearly</a:t>
            </a:r>
          </a:p>
          <a:p>
            <a:pPr lvl="1"/>
            <a:r>
              <a:rPr lang="en-US" altLang="en-US" sz="2400"/>
              <a:t>4. </a:t>
            </a:r>
            <a:r>
              <a:rPr lang="en-US" altLang="en-US" sz="2400" b="1"/>
              <a:t>THE FAST</a:t>
            </a:r>
            <a:r>
              <a:rPr lang="en-US" altLang="en-US" sz="2400"/>
              <a:t> Fasting during the month of </a:t>
            </a:r>
            <a:r>
              <a:rPr lang="en-US" altLang="en-US" sz="2400" u="sng"/>
              <a:t>Ramadan</a:t>
            </a:r>
            <a:r>
              <a:rPr lang="en-US" altLang="en-US" sz="2400"/>
              <a:t>. Ramadan is the ninth month of the Islamic lunar calendar. During Ramadan, Moslems do not eat, drink, or smoke between sunrise and sunset. Purpose is to experience hunger and deprivation and to perform acts of self-discipline, humility, and faith</a:t>
            </a:r>
          </a:p>
          <a:p>
            <a:pPr lvl="1"/>
            <a:r>
              <a:rPr lang="en-US" altLang="en-US" sz="2400"/>
              <a:t>5. </a:t>
            </a:r>
            <a:r>
              <a:rPr lang="en-US" altLang="en-US" sz="2400" b="1" u="sng"/>
              <a:t>PILGRIMAGE</a:t>
            </a:r>
            <a:r>
              <a:rPr lang="en-US" altLang="en-US" sz="2400"/>
              <a:t>  to </a:t>
            </a:r>
            <a:r>
              <a:rPr lang="en-US" altLang="en-US" sz="2400" u="sng"/>
              <a:t>Mecca</a:t>
            </a:r>
            <a:r>
              <a:rPr lang="en-US" altLang="en-US" sz="2400"/>
              <a:t> at least once during ones lifetime if it is not a financial hardship </a:t>
            </a:r>
          </a:p>
          <a:p>
            <a:pPr lvl="1"/>
            <a:endParaRPr lang="en-US" altLang="en-US" sz="2400"/>
          </a:p>
        </p:txBody>
      </p:sp>
    </p:spTree>
    <p:extLst>
      <p:ext uri="{BB962C8B-B14F-4D97-AF65-F5344CB8AC3E}">
        <p14:creationId xmlns:p14="http://schemas.microsoft.com/office/powerpoint/2010/main" val="41255367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smtClean="0"/>
              <a:t>DEFINITION</a:t>
            </a:r>
          </a:p>
        </p:txBody>
      </p:sp>
      <p:sp>
        <p:nvSpPr>
          <p:cNvPr id="5123" name="Rectangle 3"/>
          <p:cNvSpPr>
            <a:spLocks noGrp="1" noChangeArrowheads="1"/>
          </p:cNvSpPr>
          <p:nvPr>
            <p:ph type="body" idx="1"/>
          </p:nvPr>
        </p:nvSpPr>
        <p:spPr/>
        <p:txBody>
          <a:bodyPr/>
          <a:lstStyle/>
          <a:p>
            <a:pPr>
              <a:lnSpc>
                <a:spcPct val="90000"/>
              </a:lnSpc>
            </a:pPr>
            <a:r>
              <a:rPr lang="en-US" altLang="en-US" smtClean="0"/>
              <a:t>Westerners often confuse the terms Arab American and Muslim American</a:t>
            </a:r>
          </a:p>
          <a:p>
            <a:pPr>
              <a:lnSpc>
                <a:spcPct val="90000"/>
              </a:lnSpc>
              <a:buFontTx/>
              <a:buNone/>
            </a:pPr>
            <a:endParaRPr lang="en-US" altLang="en-US" smtClean="0"/>
          </a:p>
          <a:p>
            <a:pPr>
              <a:lnSpc>
                <a:spcPct val="90000"/>
              </a:lnSpc>
            </a:pPr>
            <a:r>
              <a:rPr lang="en-US" altLang="en-US" smtClean="0"/>
              <a:t>Arabs are an </a:t>
            </a:r>
            <a:r>
              <a:rPr lang="en-US" altLang="en-US" u="sng" smtClean="0"/>
              <a:t>ethnic group</a:t>
            </a:r>
            <a:r>
              <a:rPr lang="en-US" altLang="en-US" smtClean="0"/>
              <a:t> and Muslims are a </a:t>
            </a:r>
            <a:r>
              <a:rPr lang="en-US" altLang="en-US" u="sng" smtClean="0"/>
              <a:t>religious group</a:t>
            </a:r>
            <a:r>
              <a:rPr lang="en-US" altLang="en-US" smtClean="0"/>
              <a:t> (Islam is the faith)</a:t>
            </a:r>
          </a:p>
          <a:p>
            <a:pPr>
              <a:lnSpc>
                <a:spcPct val="90000"/>
              </a:lnSpc>
              <a:buFontTx/>
              <a:buNone/>
            </a:pPr>
            <a:endParaRPr lang="en-US" altLang="en-US" smtClean="0"/>
          </a:p>
          <a:p>
            <a:pPr>
              <a:lnSpc>
                <a:spcPct val="90000"/>
              </a:lnSpc>
            </a:pPr>
            <a:r>
              <a:rPr lang="en-US" altLang="en-US" smtClean="0"/>
              <a:t>Many Arabs are not Muslims, and most Muslims are not Arabs</a:t>
            </a:r>
          </a:p>
        </p:txBody>
      </p:sp>
    </p:spTree>
    <p:extLst>
      <p:ext uri="{BB962C8B-B14F-4D97-AF65-F5344CB8AC3E}">
        <p14:creationId xmlns:p14="http://schemas.microsoft.com/office/powerpoint/2010/main" val="20017894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4"/>
          <p:cNvSpPr>
            <a:spLocks noGrp="1" noChangeArrowheads="1"/>
          </p:cNvSpPr>
          <p:nvPr>
            <p:ph type="title"/>
          </p:nvPr>
        </p:nvSpPr>
        <p:spPr/>
        <p:txBody>
          <a:bodyPr/>
          <a:lstStyle/>
          <a:p>
            <a:pPr eaLnBrk="1" hangingPunct="1"/>
            <a:r>
              <a:rPr lang="en-US" smtClean="0"/>
              <a:t>In Mecca during the pilgrimage</a:t>
            </a:r>
          </a:p>
        </p:txBody>
      </p:sp>
      <p:pic>
        <p:nvPicPr>
          <p:cNvPr id="41986" name="Picture 6" descr="20061001220111_29"/>
          <p:cNvPicPr>
            <a:picLocks noChangeAspect="1" noChangeArrowheads="1"/>
          </p:cNvPicPr>
          <p:nvPr/>
        </p:nvPicPr>
        <p:blipFill>
          <a:blip r:embed="rId2"/>
          <a:srcRect/>
          <a:stretch>
            <a:fillRect/>
          </a:stretch>
        </p:blipFill>
        <p:spPr bwMode="auto">
          <a:xfrm>
            <a:off x="2057400" y="1524000"/>
            <a:ext cx="5448300" cy="5033963"/>
          </a:xfrm>
          <a:prstGeom prst="rect">
            <a:avLst/>
          </a:prstGeom>
          <a:noFill/>
          <a:ln w="9525">
            <a:noFill/>
            <a:miter lim="800000"/>
            <a:headEnd/>
            <a:tailEnd/>
          </a:ln>
        </p:spPr>
      </p:pic>
      <p:sp>
        <p:nvSpPr>
          <p:cNvPr id="41987" name="Text Box 7"/>
          <p:cNvSpPr txBox="1">
            <a:spLocks noChangeArrowheads="1"/>
          </p:cNvSpPr>
          <p:nvPr/>
        </p:nvSpPr>
        <p:spPr bwMode="auto">
          <a:xfrm>
            <a:off x="5638800" y="6461125"/>
            <a:ext cx="2667000" cy="396875"/>
          </a:xfrm>
          <a:prstGeom prst="rect">
            <a:avLst/>
          </a:prstGeom>
          <a:noFill/>
          <a:ln w="9525">
            <a:noFill/>
            <a:miter lim="800000"/>
            <a:headEnd/>
            <a:tailEnd/>
          </a:ln>
        </p:spPr>
        <p:txBody>
          <a:bodyPr>
            <a:spAutoFit/>
          </a:bodyPr>
          <a:lstStyle/>
          <a:p>
            <a:r>
              <a:rPr lang="en-US"/>
              <a:t>www.thefaithclub.com</a:t>
            </a:r>
          </a:p>
        </p:txBody>
      </p:sp>
      <p:sp>
        <p:nvSpPr>
          <p:cNvPr id="41988" name="Text Box 8"/>
          <p:cNvSpPr txBox="1">
            <a:spLocks noChangeArrowheads="1"/>
          </p:cNvSpPr>
          <p:nvPr/>
        </p:nvSpPr>
        <p:spPr bwMode="auto">
          <a:xfrm>
            <a:off x="8677275" y="6461125"/>
            <a:ext cx="466725" cy="396875"/>
          </a:xfrm>
          <a:prstGeom prst="rect">
            <a:avLst/>
          </a:prstGeom>
          <a:noFill/>
          <a:ln w="9525">
            <a:noFill/>
            <a:miter lim="800000"/>
            <a:headEnd/>
            <a:tailEnd/>
          </a:ln>
        </p:spPr>
        <p:txBody>
          <a:bodyPr wrap="none">
            <a:spAutoFit/>
          </a:bodyPr>
          <a:lstStyle/>
          <a:p>
            <a:r>
              <a:rPr lang="en-US"/>
              <a:t>28</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ctrTitle"/>
          </p:nvPr>
        </p:nvSpPr>
        <p:spPr>
          <a:xfrm>
            <a:off x="685800" y="1219200"/>
            <a:ext cx="7772400" cy="1466850"/>
          </a:xfrm>
        </p:spPr>
        <p:txBody>
          <a:bodyPr/>
          <a:lstStyle/>
          <a:p>
            <a:pPr eaLnBrk="1" hangingPunct="1"/>
            <a:r>
              <a:rPr lang="en-US" sz="4800" smtClean="0"/>
              <a:t>Vocabulary:</a:t>
            </a:r>
          </a:p>
        </p:txBody>
      </p:sp>
      <p:sp>
        <p:nvSpPr>
          <p:cNvPr id="43011" name="Rectangle 5"/>
          <p:cNvSpPr>
            <a:spLocks noGrp="1" noChangeArrowheads="1"/>
          </p:cNvSpPr>
          <p:nvPr>
            <p:ph type="subTitle" idx="1"/>
          </p:nvPr>
        </p:nvSpPr>
        <p:spPr>
          <a:xfrm>
            <a:off x="1295400" y="2819400"/>
            <a:ext cx="6400800" cy="1752600"/>
          </a:xfrm>
        </p:spPr>
        <p:txBody>
          <a:bodyPr/>
          <a:lstStyle/>
          <a:p>
            <a:pPr eaLnBrk="1" hangingPunct="1"/>
            <a:r>
              <a:rPr lang="en-US" sz="4400" smtClean="0"/>
              <a:t>MOSQUE: a Muslim place of worship</a:t>
            </a:r>
          </a:p>
        </p:txBody>
      </p:sp>
      <p:sp>
        <p:nvSpPr>
          <p:cNvPr id="43012" name="Text Box 6"/>
          <p:cNvSpPr txBox="1">
            <a:spLocks noChangeArrowheads="1"/>
          </p:cNvSpPr>
          <p:nvPr/>
        </p:nvSpPr>
        <p:spPr bwMode="auto">
          <a:xfrm>
            <a:off x="8677275" y="6461125"/>
            <a:ext cx="466725" cy="396875"/>
          </a:xfrm>
          <a:prstGeom prst="rect">
            <a:avLst/>
          </a:prstGeom>
          <a:noFill/>
          <a:ln w="9525">
            <a:noFill/>
            <a:miter lim="800000"/>
            <a:headEnd/>
            <a:tailEnd/>
          </a:ln>
        </p:spPr>
        <p:txBody>
          <a:bodyPr wrap="none">
            <a:spAutoFit/>
          </a:bodyPr>
          <a:lstStyle/>
          <a:p>
            <a:r>
              <a:rPr lang="en-US"/>
              <a:t>29</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4"/>
          <p:cNvSpPr>
            <a:spLocks noGrp="1" noChangeArrowheads="1"/>
          </p:cNvSpPr>
          <p:nvPr>
            <p:ph type="title"/>
          </p:nvPr>
        </p:nvSpPr>
        <p:spPr/>
        <p:txBody>
          <a:bodyPr/>
          <a:lstStyle/>
          <a:p>
            <a:pPr eaLnBrk="1" hangingPunct="1"/>
            <a:r>
              <a:rPr lang="en-US" sz="4000" smtClean="0"/>
              <a:t>Mosque in Medina, Saudi Arabia</a:t>
            </a:r>
          </a:p>
        </p:txBody>
      </p:sp>
      <p:sp>
        <p:nvSpPr>
          <p:cNvPr id="44034" name="Text Box 5"/>
          <p:cNvSpPr txBox="1">
            <a:spLocks noChangeArrowheads="1"/>
          </p:cNvSpPr>
          <p:nvPr/>
        </p:nvSpPr>
        <p:spPr bwMode="auto">
          <a:xfrm>
            <a:off x="2286000" y="6461125"/>
            <a:ext cx="5056188" cy="396875"/>
          </a:xfrm>
          <a:prstGeom prst="rect">
            <a:avLst/>
          </a:prstGeom>
          <a:noFill/>
          <a:ln w="9525">
            <a:noFill/>
            <a:miter lim="800000"/>
            <a:headEnd/>
            <a:tailEnd/>
          </a:ln>
        </p:spPr>
        <p:txBody>
          <a:bodyPr>
            <a:spAutoFit/>
          </a:bodyPr>
          <a:lstStyle/>
          <a:p>
            <a:r>
              <a:rPr lang="en-US"/>
              <a:t>http://islamicbooks.info/H-21-Madh'habs</a:t>
            </a:r>
          </a:p>
        </p:txBody>
      </p:sp>
      <p:pic>
        <p:nvPicPr>
          <p:cNvPr id="44035" name="Picture 7" descr="Prophet2"/>
          <p:cNvPicPr>
            <a:picLocks noChangeAspect="1" noChangeArrowheads="1"/>
          </p:cNvPicPr>
          <p:nvPr/>
        </p:nvPicPr>
        <p:blipFill>
          <a:blip r:embed="rId2"/>
          <a:srcRect/>
          <a:stretch>
            <a:fillRect/>
          </a:stretch>
        </p:blipFill>
        <p:spPr bwMode="auto">
          <a:xfrm>
            <a:off x="2133600" y="1524000"/>
            <a:ext cx="4953000" cy="4879975"/>
          </a:xfrm>
          <a:prstGeom prst="rect">
            <a:avLst/>
          </a:prstGeom>
          <a:noFill/>
          <a:ln w="9525">
            <a:noFill/>
            <a:miter lim="800000"/>
            <a:headEnd/>
            <a:tailEnd/>
          </a:ln>
        </p:spPr>
      </p:pic>
      <p:sp>
        <p:nvSpPr>
          <p:cNvPr id="44036" name="Text Box 8"/>
          <p:cNvSpPr txBox="1">
            <a:spLocks noChangeArrowheads="1"/>
          </p:cNvSpPr>
          <p:nvPr/>
        </p:nvSpPr>
        <p:spPr bwMode="auto">
          <a:xfrm>
            <a:off x="8677275" y="6461125"/>
            <a:ext cx="466725" cy="396875"/>
          </a:xfrm>
          <a:prstGeom prst="rect">
            <a:avLst/>
          </a:prstGeom>
          <a:noFill/>
          <a:ln w="9525">
            <a:noFill/>
            <a:miter lim="800000"/>
            <a:headEnd/>
            <a:tailEnd/>
          </a:ln>
        </p:spPr>
        <p:txBody>
          <a:bodyPr wrap="none">
            <a:spAutoFit/>
          </a:bodyPr>
          <a:lstStyle/>
          <a:p>
            <a:r>
              <a:rPr lang="en-US"/>
              <a:t>30</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4"/>
          <p:cNvSpPr>
            <a:spLocks noGrp="1" noChangeArrowheads="1"/>
          </p:cNvSpPr>
          <p:nvPr>
            <p:ph type="title"/>
          </p:nvPr>
        </p:nvSpPr>
        <p:spPr/>
        <p:txBody>
          <a:bodyPr/>
          <a:lstStyle/>
          <a:p>
            <a:pPr eaLnBrk="1" hangingPunct="1"/>
            <a:r>
              <a:rPr lang="en-US" sz="4000" smtClean="0"/>
              <a:t>Mohammed Ali mosque, Cairo, Egypt</a:t>
            </a:r>
          </a:p>
        </p:txBody>
      </p:sp>
      <p:pic>
        <p:nvPicPr>
          <p:cNvPr id="45058" name="Picture 10" descr="Egypt_Mohammed_ali_basha_mosque"/>
          <p:cNvPicPr>
            <a:picLocks noChangeAspect="1" noChangeArrowheads="1"/>
          </p:cNvPicPr>
          <p:nvPr/>
        </p:nvPicPr>
        <p:blipFill>
          <a:blip r:embed="rId2"/>
          <a:srcRect/>
          <a:stretch>
            <a:fillRect/>
          </a:stretch>
        </p:blipFill>
        <p:spPr bwMode="auto">
          <a:xfrm>
            <a:off x="1676400" y="1524000"/>
            <a:ext cx="6143625" cy="4838700"/>
          </a:xfrm>
          <a:prstGeom prst="rect">
            <a:avLst/>
          </a:prstGeom>
          <a:noFill/>
          <a:ln w="9525">
            <a:noFill/>
            <a:miter lim="800000"/>
            <a:headEnd/>
            <a:tailEnd/>
          </a:ln>
        </p:spPr>
      </p:pic>
      <p:sp>
        <p:nvSpPr>
          <p:cNvPr id="45059" name="Text Box 11"/>
          <p:cNvSpPr txBox="1">
            <a:spLocks noChangeArrowheads="1"/>
          </p:cNvSpPr>
          <p:nvPr/>
        </p:nvSpPr>
        <p:spPr bwMode="auto">
          <a:xfrm>
            <a:off x="1752600" y="6461125"/>
            <a:ext cx="5908675" cy="396875"/>
          </a:xfrm>
          <a:prstGeom prst="rect">
            <a:avLst/>
          </a:prstGeom>
          <a:noFill/>
          <a:ln w="9525">
            <a:noFill/>
            <a:miter lim="800000"/>
            <a:headEnd/>
            <a:tailEnd/>
          </a:ln>
        </p:spPr>
        <p:txBody>
          <a:bodyPr wrap="none">
            <a:spAutoFit/>
          </a:bodyPr>
          <a:lstStyle/>
          <a:p>
            <a:r>
              <a:rPr lang="en-US"/>
              <a:t>http://www.solarnavigator.net/geography/egypt.htm</a:t>
            </a:r>
          </a:p>
        </p:txBody>
      </p:sp>
      <p:sp>
        <p:nvSpPr>
          <p:cNvPr id="45060" name="Text Box 12"/>
          <p:cNvSpPr txBox="1">
            <a:spLocks noChangeArrowheads="1"/>
          </p:cNvSpPr>
          <p:nvPr/>
        </p:nvSpPr>
        <p:spPr bwMode="auto">
          <a:xfrm>
            <a:off x="8677275" y="6461125"/>
            <a:ext cx="466725" cy="396875"/>
          </a:xfrm>
          <a:prstGeom prst="rect">
            <a:avLst/>
          </a:prstGeom>
          <a:noFill/>
          <a:ln w="9525">
            <a:noFill/>
            <a:miter lim="800000"/>
            <a:headEnd/>
            <a:tailEnd/>
          </a:ln>
        </p:spPr>
        <p:txBody>
          <a:bodyPr wrap="none">
            <a:spAutoFit/>
          </a:bodyPr>
          <a:lstStyle/>
          <a:p>
            <a:r>
              <a:rPr lang="en-US"/>
              <a:t>31</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7"/>
          <p:cNvSpPr>
            <a:spLocks noGrp="1" noChangeArrowheads="1"/>
          </p:cNvSpPr>
          <p:nvPr>
            <p:ph type="title"/>
          </p:nvPr>
        </p:nvSpPr>
        <p:spPr/>
        <p:txBody>
          <a:bodyPr/>
          <a:lstStyle/>
          <a:p>
            <a:pPr eaLnBrk="1" hangingPunct="1"/>
            <a:r>
              <a:rPr lang="en-US" sz="4000" smtClean="0"/>
              <a:t>Inside the Mohammed Ali Mosque</a:t>
            </a:r>
          </a:p>
        </p:txBody>
      </p:sp>
      <p:graphicFrame>
        <p:nvGraphicFramePr>
          <p:cNvPr id="1026" name="Object 9"/>
          <p:cNvGraphicFramePr>
            <a:graphicFrameLocks noGrp="1" noChangeAspect="1"/>
          </p:cNvGraphicFramePr>
          <p:nvPr>
            <p:ph idx="1"/>
          </p:nvPr>
        </p:nvGraphicFramePr>
        <p:xfrm>
          <a:off x="463550" y="1600200"/>
          <a:ext cx="8215313" cy="4525963"/>
        </p:xfrm>
        <a:graphic>
          <a:graphicData uri="http://schemas.openxmlformats.org/presentationml/2006/ole">
            <mc:AlternateContent xmlns:mc="http://schemas.openxmlformats.org/markup-compatibility/2006">
              <mc:Choice xmlns:v="urn:schemas-microsoft-com:vml" Requires="v">
                <p:oleObj spid="_x0000_s1035" name="Chart" r:id="rId3" imgW="8229600" imgH="4533804" progId="MSGraph.Chart.8">
                  <p:embed followColorScheme="full"/>
                </p:oleObj>
              </mc:Choice>
              <mc:Fallback>
                <p:oleObj name="Chart" r:id="rId3" imgW="8229600" imgH="4533804" progId="MSGraph.Chart.8">
                  <p:embed followColorScheme="full"/>
                  <p:pic>
                    <p:nvPicPr>
                      <p:cNvPr id="0" name="Object 9"/>
                      <p:cNvPicPr>
                        <a:picLocks noChangeAspect="1" noChangeArrowheads="1"/>
                      </p:cNvPicPr>
                      <p:nvPr/>
                    </p:nvPicPr>
                    <p:blipFill>
                      <a:blip r:embed="rId4"/>
                      <a:srcRect/>
                      <a:stretch>
                        <a:fillRect/>
                      </a:stretch>
                    </p:blipFill>
                    <p:spPr bwMode="auto">
                      <a:xfrm>
                        <a:off x="463550" y="1600200"/>
                        <a:ext cx="8215313" cy="4525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Rectangle 13"/>
          <p:cNvSpPr>
            <a:spLocks noChangeArrowheads="1"/>
          </p:cNvSpPr>
          <p:nvPr/>
        </p:nvSpPr>
        <p:spPr bwMode="auto">
          <a:xfrm>
            <a:off x="4876800" y="6461125"/>
            <a:ext cx="3287713" cy="396875"/>
          </a:xfrm>
          <a:prstGeom prst="rect">
            <a:avLst/>
          </a:prstGeom>
          <a:noFill/>
          <a:ln w="9525">
            <a:noFill/>
            <a:miter lim="800000"/>
            <a:headEnd/>
            <a:tailEnd/>
          </a:ln>
        </p:spPr>
        <p:txBody>
          <a:bodyPr wrap="none">
            <a:spAutoFit/>
          </a:bodyPr>
          <a:lstStyle/>
          <a:p>
            <a:r>
              <a:rPr lang="en-US"/>
              <a:t>http://www.ask-aladdin.com</a:t>
            </a:r>
          </a:p>
        </p:txBody>
      </p:sp>
      <p:pic>
        <p:nvPicPr>
          <p:cNvPr id="1029" name="Picture 15" descr="citadle0_06"/>
          <p:cNvPicPr>
            <a:picLocks noChangeAspect="1" noChangeArrowheads="1"/>
          </p:cNvPicPr>
          <p:nvPr/>
        </p:nvPicPr>
        <p:blipFill>
          <a:blip r:embed="rId5"/>
          <a:srcRect/>
          <a:stretch>
            <a:fillRect/>
          </a:stretch>
        </p:blipFill>
        <p:spPr bwMode="auto">
          <a:xfrm>
            <a:off x="1066800" y="1143000"/>
            <a:ext cx="7086600" cy="5314950"/>
          </a:xfrm>
          <a:prstGeom prst="rect">
            <a:avLst/>
          </a:prstGeom>
          <a:noFill/>
          <a:ln w="9525">
            <a:noFill/>
            <a:miter lim="800000"/>
            <a:headEnd/>
            <a:tailEnd/>
          </a:ln>
        </p:spPr>
      </p:pic>
      <p:sp>
        <p:nvSpPr>
          <p:cNvPr id="1030" name="Text Box 16"/>
          <p:cNvSpPr txBox="1">
            <a:spLocks noChangeArrowheads="1"/>
          </p:cNvSpPr>
          <p:nvPr/>
        </p:nvSpPr>
        <p:spPr bwMode="auto">
          <a:xfrm>
            <a:off x="8677275" y="6461125"/>
            <a:ext cx="466725" cy="396875"/>
          </a:xfrm>
          <a:prstGeom prst="rect">
            <a:avLst/>
          </a:prstGeom>
          <a:noFill/>
          <a:ln w="9525">
            <a:noFill/>
            <a:miter lim="800000"/>
            <a:headEnd/>
            <a:tailEnd/>
          </a:ln>
        </p:spPr>
        <p:txBody>
          <a:bodyPr wrap="none">
            <a:spAutoFit/>
          </a:bodyPr>
          <a:lstStyle/>
          <a:p>
            <a:r>
              <a:rPr lang="en-US"/>
              <a:t>32</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7" descr="citadle0_05"/>
          <p:cNvPicPr>
            <a:picLocks noChangeAspect="1" noChangeArrowheads="1"/>
          </p:cNvPicPr>
          <p:nvPr/>
        </p:nvPicPr>
        <p:blipFill>
          <a:blip r:embed="rId2"/>
          <a:srcRect/>
          <a:stretch>
            <a:fillRect/>
          </a:stretch>
        </p:blipFill>
        <p:spPr bwMode="auto">
          <a:xfrm>
            <a:off x="1295400" y="1524000"/>
            <a:ext cx="6610350" cy="4957763"/>
          </a:xfrm>
          <a:prstGeom prst="rect">
            <a:avLst/>
          </a:prstGeom>
          <a:noFill/>
          <a:ln w="9525">
            <a:noFill/>
            <a:miter lim="800000"/>
            <a:headEnd/>
            <a:tailEnd/>
          </a:ln>
        </p:spPr>
      </p:pic>
      <p:sp>
        <p:nvSpPr>
          <p:cNvPr id="48130" name="Text Box 8"/>
          <p:cNvSpPr txBox="1">
            <a:spLocks noChangeArrowheads="1"/>
          </p:cNvSpPr>
          <p:nvPr/>
        </p:nvSpPr>
        <p:spPr bwMode="auto">
          <a:xfrm>
            <a:off x="4419600" y="6461125"/>
            <a:ext cx="6016625" cy="396875"/>
          </a:xfrm>
          <a:prstGeom prst="rect">
            <a:avLst/>
          </a:prstGeom>
          <a:noFill/>
          <a:ln w="9525">
            <a:noFill/>
            <a:miter lim="800000"/>
            <a:headEnd/>
            <a:tailEnd/>
          </a:ln>
        </p:spPr>
        <p:txBody>
          <a:bodyPr>
            <a:spAutoFit/>
          </a:bodyPr>
          <a:lstStyle/>
          <a:p>
            <a:r>
              <a:rPr lang="en-US"/>
              <a:t>http://www.ask-aladdin.com</a:t>
            </a:r>
          </a:p>
        </p:txBody>
      </p:sp>
      <p:sp>
        <p:nvSpPr>
          <p:cNvPr id="48131" name="Rectangle 9"/>
          <p:cNvSpPr>
            <a:spLocks noGrp="1" noChangeArrowheads="1"/>
          </p:cNvSpPr>
          <p:nvPr>
            <p:ph type="title"/>
          </p:nvPr>
        </p:nvSpPr>
        <p:spPr/>
        <p:txBody>
          <a:bodyPr/>
          <a:lstStyle/>
          <a:p>
            <a:pPr eaLnBrk="1" hangingPunct="1"/>
            <a:r>
              <a:rPr lang="en-US" sz="4000" smtClean="0"/>
              <a:t>Dome of the Mohammed Ali mosque</a:t>
            </a:r>
          </a:p>
        </p:txBody>
      </p:sp>
      <p:sp>
        <p:nvSpPr>
          <p:cNvPr id="48132" name="Text Box 10"/>
          <p:cNvSpPr txBox="1">
            <a:spLocks noChangeArrowheads="1"/>
          </p:cNvSpPr>
          <p:nvPr/>
        </p:nvSpPr>
        <p:spPr bwMode="auto">
          <a:xfrm>
            <a:off x="8677275" y="6461125"/>
            <a:ext cx="466725" cy="396875"/>
          </a:xfrm>
          <a:prstGeom prst="rect">
            <a:avLst/>
          </a:prstGeom>
          <a:noFill/>
          <a:ln w="9525">
            <a:noFill/>
            <a:miter lim="800000"/>
            <a:headEnd/>
            <a:tailEnd/>
          </a:ln>
        </p:spPr>
        <p:txBody>
          <a:bodyPr wrap="none">
            <a:spAutoFit/>
          </a:bodyPr>
          <a:lstStyle/>
          <a:p>
            <a:r>
              <a:rPr lang="en-US"/>
              <a:t>33</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
          <p:cNvSpPr>
            <a:spLocks noGrp="1" noChangeArrowheads="1"/>
          </p:cNvSpPr>
          <p:nvPr>
            <p:ph type="title"/>
          </p:nvPr>
        </p:nvSpPr>
        <p:spPr/>
        <p:txBody>
          <a:bodyPr/>
          <a:lstStyle/>
          <a:p>
            <a:pPr eaLnBrk="1" hangingPunct="1"/>
            <a:r>
              <a:rPr lang="en-US" sz="4000" smtClean="0"/>
              <a:t>Blue Mosque (Sultan Ahmet Mosque), Istanbul Turkey</a:t>
            </a:r>
          </a:p>
        </p:txBody>
      </p:sp>
      <p:pic>
        <p:nvPicPr>
          <p:cNvPr id="49154" name="Picture 6" descr="greg_01_B"/>
          <p:cNvPicPr>
            <a:picLocks noChangeAspect="1" noChangeArrowheads="1"/>
          </p:cNvPicPr>
          <p:nvPr/>
        </p:nvPicPr>
        <p:blipFill>
          <a:blip r:embed="rId2"/>
          <a:srcRect/>
          <a:stretch>
            <a:fillRect/>
          </a:stretch>
        </p:blipFill>
        <p:spPr bwMode="auto">
          <a:xfrm>
            <a:off x="1066800" y="1447800"/>
            <a:ext cx="7124700" cy="5054600"/>
          </a:xfrm>
          <a:prstGeom prst="rect">
            <a:avLst/>
          </a:prstGeom>
          <a:noFill/>
          <a:ln w="9525">
            <a:noFill/>
            <a:miter lim="800000"/>
            <a:headEnd/>
            <a:tailEnd/>
          </a:ln>
        </p:spPr>
      </p:pic>
      <p:sp>
        <p:nvSpPr>
          <p:cNvPr id="49155" name="Text Box 7"/>
          <p:cNvSpPr txBox="1">
            <a:spLocks noChangeArrowheads="1"/>
          </p:cNvSpPr>
          <p:nvPr/>
        </p:nvSpPr>
        <p:spPr bwMode="auto">
          <a:xfrm>
            <a:off x="3962400" y="6461125"/>
            <a:ext cx="4235450" cy="396875"/>
          </a:xfrm>
          <a:prstGeom prst="rect">
            <a:avLst/>
          </a:prstGeom>
          <a:noFill/>
          <a:ln w="9525">
            <a:noFill/>
            <a:miter lim="800000"/>
            <a:headEnd/>
            <a:tailEnd/>
          </a:ln>
        </p:spPr>
        <p:txBody>
          <a:bodyPr wrap="none">
            <a:spAutoFit/>
          </a:bodyPr>
          <a:lstStyle/>
          <a:p>
            <a:r>
              <a:rPr lang="en-US"/>
              <a:t>http://cs.ua.edu/~greg/personal.html</a:t>
            </a:r>
          </a:p>
        </p:txBody>
      </p:sp>
      <p:sp>
        <p:nvSpPr>
          <p:cNvPr id="49156" name="Text Box 8"/>
          <p:cNvSpPr txBox="1">
            <a:spLocks noChangeArrowheads="1"/>
          </p:cNvSpPr>
          <p:nvPr/>
        </p:nvSpPr>
        <p:spPr bwMode="auto">
          <a:xfrm>
            <a:off x="8747125" y="6411913"/>
            <a:ext cx="466725" cy="396875"/>
          </a:xfrm>
          <a:prstGeom prst="rect">
            <a:avLst/>
          </a:prstGeom>
          <a:noFill/>
          <a:ln w="9525">
            <a:noFill/>
            <a:miter lim="800000"/>
            <a:headEnd/>
            <a:tailEnd/>
          </a:ln>
        </p:spPr>
        <p:txBody>
          <a:bodyPr wrap="none">
            <a:spAutoFit/>
          </a:bodyPr>
          <a:lstStyle/>
          <a:p>
            <a:r>
              <a:rPr lang="en-US"/>
              <a:t>34</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4"/>
          <p:cNvSpPr>
            <a:spLocks noGrp="1" noChangeArrowheads="1"/>
          </p:cNvSpPr>
          <p:nvPr>
            <p:ph type="title"/>
          </p:nvPr>
        </p:nvSpPr>
        <p:spPr/>
        <p:txBody>
          <a:bodyPr/>
          <a:lstStyle/>
          <a:p>
            <a:pPr eaLnBrk="1" hangingPunct="1"/>
            <a:r>
              <a:rPr lang="en-US" smtClean="0"/>
              <a:t>Interior of the Blue Mosque</a:t>
            </a:r>
          </a:p>
        </p:txBody>
      </p:sp>
      <p:pic>
        <p:nvPicPr>
          <p:cNvPr id="50178" name="Picture 6" descr="Photograph:The Blue Mosque in Istanbul, Turkey, is decorated with stained glass and mosaics."/>
          <p:cNvPicPr>
            <a:picLocks noChangeAspect="1" noChangeArrowheads="1"/>
          </p:cNvPicPr>
          <p:nvPr/>
        </p:nvPicPr>
        <p:blipFill>
          <a:blip r:embed="rId2"/>
          <a:srcRect/>
          <a:stretch>
            <a:fillRect/>
          </a:stretch>
        </p:blipFill>
        <p:spPr bwMode="auto">
          <a:xfrm>
            <a:off x="1752600" y="1524000"/>
            <a:ext cx="5867400" cy="4714875"/>
          </a:xfrm>
          <a:prstGeom prst="rect">
            <a:avLst/>
          </a:prstGeom>
          <a:noFill/>
          <a:ln w="9525">
            <a:noFill/>
            <a:miter lim="800000"/>
            <a:headEnd/>
            <a:tailEnd/>
          </a:ln>
        </p:spPr>
      </p:pic>
      <p:sp>
        <p:nvSpPr>
          <p:cNvPr id="50179" name="Text Box 7"/>
          <p:cNvSpPr txBox="1">
            <a:spLocks noChangeArrowheads="1"/>
          </p:cNvSpPr>
          <p:nvPr/>
        </p:nvSpPr>
        <p:spPr bwMode="auto">
          <a:xfrm>
            <a:off x="5181600" y="6461125"/>
            <a:ext cx="3089275" cy="396875"/>
          </a:xfrm>
          <a:prstGeom prst="rect">
            <a:avLst/>
          </a:prstGeom>
          <a:noFill/>
          <a:ln w="9525">
            <a:noFill/>
            <a:miter lim="800000"/>
            <a:headEnd/>
            <a:tailEnd/>
          </a:ln>
        </p:spPr>
        <p:txBody>
          <a:bodyPr wrap="none">
            <a:spAutoFit/>
          </a:bodyPr>
          <a:lstStyle/>
          <a:p>
            <a:r>
              <a:rPr lang="en-US"/>
              <a:t>http://www.britannica.com</a:t>
            </a:r>
          </a:p>
        </p:txBody>
      </p:sp>
      <p:sp>
        <p:nvSpPr>
          <p:cNvPr id="50180" name="Text Box 8"/>
          <p:cNvSpPr txBox="1">
            <a:spLocks noChangeArrowheads="1"/>
          </p:cNvSpPr>
          <p:nvPr/>
        </p:nvSpPr>
        <p:spPr bwMode="auto">
          <a:xfrm>
            <a:off x="8677275" y="6461125"/>
            <a:ext cx="466725" cy="396875"/>
          </a:xfrm>
          <a:prstGeom prst="rect">
            <a:avLst/>
          </a:prstGeom>
          <a:noFill/>
          <a:ln w="9525">
            <a:noFill/>
            <a:miter lim="800000"/>
            <a:headEnd/>
            <a:tailEnd/>
          </a:ln>
        </p:spPr>
        <p:txBody>
          <a:bodyPr wrap="none">
            <a:spAutoFit/>
          </a:bodyPr>
          <a:lstStyle/>
          <a:p>
            <a:r>
              <a:rPr lang="en-US"/>
              <a:t>35</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6"/>
          <p:cNvSpPr>
            <a:spLocks noGrp="1" noChangeArrowheads="1"/>
          </p:cNvSpPr>
          <p:nvPr>
            <p:ph type="title"/>
          </p:nvPr>
        </p:nvSpPr>
        <p:spPr/>
        <p:txBody>
          <a:bodyPr/>
          <a:lstStyle/>
          <a:p>
            <a:pPr eaLnBrk="1" hangingPunct="1"/>
            <a:r>
              <a:rPr lang="en-US" sz="4000" smtClean="0"/>
              <a:t>Dome of a mosque, Esfahan, Iran</a:t>
            </a:r>
          </a:p>
        </p:txBody>
      </p:sp>
      <p:pic>
        <p:nvPicPr>
          <p:cNvPr id="51202" name="Picture 8" descr="masjid-i-shah1"/>
          <p:cNvPicPr>
            <a:picLocks noChangeAspect="1" noChangeArrowheads="1"/>
          </p:cNvPicPr>
          <p:nvPr/>
        </p:nvPicPr>
        <p:blipFill>
          <a:blip r:embed="rId2"/>
          <a:srcRect/>
          <a:stretch>
            <a:fillRect/>
          </a:stretch>
        </p:blipFill>
        <p:spPr bwMode="auto">
          <a:xfrm>
            <a:off x="1752600" y="1219200"/>
            <a:ext cx="5476875" cy="4991100"/>
          </a:xfrm>
          <a:prstGeom prst="rect">
            <a:avLst/>
          </a:prstGeom>
          <a:noFill/>
          <a:ln w="9525">
            <a:noFill/>
            <a:miter lim="800000"/>
            <a:headEnd/>
            <a:tailEnd/>
          </a:ln>
        </p:spPr>
      </p:pic>
      <p:sp>
        <p:nvSpPr>
          <p:cNvPr id="51203" name="Text Box 9"/>
          <p:cNvSpPr txBox="1">
            <a:spLocks noChangeArrowheads="1"/>
          </p:cNvSpPr>
          <p:nvPr/>
        </p:nvSpPr>
        <p:spPr bwMode="auto">
          <a:xfrm>
            <a:off x="1066800" y="6324600"/>
            <a:ext cx="6784975" cy="396875"/>
          </a:xfrm>
          <a:prstGeom prst="rect">
            <a:avLst/>
          </a:prstGeom>
          <a:noFill/>
          <a:ln w="9525">
            <a:noFill/>
            <a:miter lim="800000"/>
            <a:headEnd/>
            <a:tailEnd/>
          </a:ln>
        </p:spPr>
        <p:txBody>
          <a:bodyPr wrap="none">
            <a:spAutoFit/>
          </a:bodyPr>
          <a:lstStyle/>
          <a:p>
            <a:r>
              <a:rPr lang="en-US"/>
              <a:t>http://www.perceptivetravel.com/issues/1106/maclean.html</a:t>
            </a:r>
          </a:p>
        </p:txBody>
      </p:sp>
      <p:sp>
        <p:nvSpPr>
          <p:cNvPr id="51204" name="Text Box 10"/>
          <p:cNvSpPr txBox="1">
            <a:spLocks noChangeArrowheads="1"/>
          </p:cNvSpPr>
          <p:nvPr/>
        </p:nvSpPr>
        <p:spPr bwMode="auto">
          <a:xfrm>
            <a:off x="8677275" y="6461125"/>
            <a:ext cx="466725" cy="396875"/>
          </a:xfrm>
          <a:prstGeom prst="rect">
            <a:avLst/>
          </a:prstGeom>
          <a:noFill/>
          <a:ln w="9525">
            <a:noFill/>
            <a:miter lim="800000"/>
            <a:headEnd/>
            <a:tailEnd/>
          </a:ln>
        </p:spPr>
        <p:txBody>
          <a:bodyPr wrap="none">
            <a:spAutoFit/>
          </a:bodyPr>
          <a:lstStyle/>
          <a:p>
            <a:r>
              <a:rPr lang="en-US"/>
              <a:t>36</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4"/>
          <p:cNvSpPr>
            <a:spLocks noGrp="1" noChangeArrowheads="1"/>
          </p:cNvSpPr>
          <p:nvPr>
            <p:ph type="title"/>
          </p:nvPr>
        </p:nvSpPr>
        <p:spPr/>
        <p:txBody>
          <a:bodyPr/>
          <a:lstStyle/>
          <a:p>
            <a:pPr eaLnBrk="1" hangingPunct="1"/>
            <a:r>
              <a:rPr lang="en-US" smtClean="0"/>
              <a:t>Interior of a mosque in Iran</a:t>
            </a:r>
          </a:p>
        </p:txBody>
      </p:sp>
      <p:pic>
        <p:nvPicPr>
          <p:cNvPr id="52226" name="Picture 6" descr="Splendid interior of Iranian Mosque"/>
          <p:cNvPicPr>
            <a:picLocks noChangeAspect="1" noChangeArrowheads="1"/>
          </p:cNvPicPr>
          <p:nvPr/>
        </p:nvPicPr>
        <p:blipFill>
          <a:blip r:embed="rId2"/>
          <a:srcRect/>
          <a:stretch>
            <a:fillRect/>
          </a:stretch>
        </p:blipFill>
        <p:spPr bwMode="auto">
          <a:xfrm>
            <a:off x="2438400" y="1295400"/>
            <a:ext cx="4259263" cy="5181600"/>
          </a:xfrm>
          <a:prstGeom prst="rect">
            <a:avLst/>
          </a:prstGeom>
          <a:noFill/>
          <a:ln w="9525">
            <a:noFill/>
            <a:miter lim="800000"/>
            <a:headEnd/>
            <a:tailEnd/>
          </a:ln>
        </p:spPr>
      </p:pic>
      <p:sp>
        <p:nvSpPr>
          <p:cNvPr id="52227" name="Text Box 7"/>
          <p:cNvSpPr txBox="1">
            <a:spLocks noChangeArrowheads="1"/>
          </p:cNvSpPr>
          <p:nvPr/>
        </p:nvSpPr>
        <p:spPr bwMode="auto">
          <a:xfrm>
            <a:off x="1066800" y="6461125"/>
            <a:ext cx="6757988" cy="396875"/>
          </a:xfrm>
          <a:prstGeom prst="rect">
            <a:avLst/>
          </a:prstGeom>
          <a:noFill/>
          <a:ln w="9525">
            <a:noFill/>
            <a:miter lim="800000"/>
            <a:headEnd/>
            <a:tailEnd/>
          </a:ln>
        </p:spPr>
        <p:txBody>
          <a:bodyPr wrap="none">
            <a:spAutoFit/>
          </a:bodyPr>
          <a:lstStyle/>
          <a:p>
            <a:r>
              <a:rPr lang="en-US"/>
              <a:t>http://www.worldisround.com/articles/73022/photo621.html</a:t>
            </a:r>
          </a:p>
        </p:txBody>
      </p:sp>
      <p:sp>
        <p:nvSpPr>
          <p:cNvPr id="52228" name="Text Box 8"/>
          <p:cNvSpPr txBox="1">
            <a:spLocks noChangeArrowheads="1"/>
          </p:cNvSpPr>
          <p:nvPr/>
        </p:nvSpPr>
        <p:spPr bwMode="auto">
          <a:xfrm>
            <a:off x="8677275" y="6461125"/>
            <a:ext cx="466725" cy="396875"/>
          </a:xfrm>
          <a:prstGeom prst="rect">
            <a:avLst/>
          </a:prstGeom>
          <a:noFill/>
          <a:ln w="9525">
            <a:noFill/>
            <a:miter lim="800000"/>
            <a:headEnd/>
            <a:tailEnd/>
          </a:ln>
        </p:spPr>
        <p:txBody>
          <a:bodyPr wrap="none">
            <a:spAutoFit/>
          </a:bodyPr>
          <a:lstStyle/>
          <a:p>
            <a:r>
              <a:rPr lang="en-US"/>
              <a:t>37</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b="1" smtClean="0"/>
              <a:t>ARAB AMERICAN IMMIGRATION</a:t>
            </a:r>
          </a:p>
        </p:txBody>
      </p:sp>
      <p:sp>
        <p:nvSpPr>
          <p:cNvPr id="6147" name="Rectangle 3"/>
          <p:cNvSpPr>
            <a:spLocks noGrp="1" noChangeArrowheads="1"/>
          </p:cNvSpPr>
          <p:nvPr>
            <p:ph type="body" idx="1"/>
          </p:nvPr>
        </p:nvSpPr>
        <p:spPr>
          <a:xfrm>
            <a:off x="990600" y="2286000"/>
            <a:ext cx="7772400" cy="4114800"/>
          </a:xfrm>
        </p:spPr>
        <p:txBody>
          <a:bodyPr/>
          <a:lstStyle/>
          <a:p>
            <a:r>
              <a:rPr lang="en-US" altLang="en-US" dirty="0" smtClean="0"/>
              <a:t>Early Immigration (1886-1914)</a:t>
            </a:r>
          </a:p>
          <a:p>
            <a:endParaRPr lang="en-US" altLang="en-US" dirty="0" smtClean="0"/>
          </a:p>
          <a:p>
            <a:r>
              <a:rPr lang="en-US" altLang="en-US" dirty="0" smtClean="0"/>
              <a:t>Between World War I and World War II (1915-1945)</a:t>
            </a:r>
          </a:p>
          <a:p>
            <a:endParaRPr lang="en-US" altLang="en-US" dirty="0" smtClean="0"/>
          </a:p>
          <a:p>
            <a:r>
              <a:rPr lang="en-US" altLang="en-US" dirty="0" smtClean="0"/>
              <a:t>The later immigration period</a:t>
            </a:r>
          </a:p>
        </p:txBody>
      </p:sp>
      <p:sp>
        <p:nvSpPr>
          <p:cNvPr id="6148" name="Rectangle 5"/>
          <p:cNvSpPr>
            <a:spLocks noChangeArrowheads="1"/>
          </p:cNvSpPr>
          <p:nvPr/>
        </p:nvSpPr>
        <p:spPr bwMode="auto">
          <a:xfrm>
            <a:off x="762000" y="2209800"/>
            <a:ext cx="7848600" cy="3733800"/>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700">
                <a:solidFill>
                  <a:schemeClr val="tx1"/>
                </a:solidFill>
                <a:latin typeface="Times New Roman" charset="0"/>
              </a:defRPr>
            </a:lvl1pPr>
            <a:lvl2pPr marL="742950" indent="-285750">
              <a:defRPr sz="700">
                <a:solidFill>
                  <a:schemeClr val="tx1"/>
                </a:solidFill>
                <a:latin typeface="Times New Roman" charset="0"/>
              </a:defRPr>
            </a:lvl2pPr>
            <a:lvl3pPr marL="1143000" indent="-228600">
              <a:defRPr sz="700">
                <a:solidFill>
                  <a:schemeClr val="tx1"/>
                </a:solidFill>
                <a:latin typeface="Times New Roman" charset="0"/>
              </a:defRPr>
            </a:lvl3pPr>
            <a:lvl4pPr marL="1600200" indent="-228600">
              <a:defRPr sz="700">
                <a:solidFill>
                  <a:schemeClr val="tx1"/>
                </a:solidFill>
                <a:latin typeface="Times New Roman" charset="0"/>
              </a:defRPr>
            </a:lvl4pPr>
            <a:lvl5pPr marL="2057400" indent="-228600">
              <a:defRPr sz="700">
                <a:solidFill>
                  <a:schemeClr val="tx1"/>
                </a:solidFill>
                <a:latin typeface="Times New Roman" charset="0"/>
              </a:defRPr>
            </a:lvl5pPr>
            <a:lvl6pPr marL="2514600" indent="-228600" eaLnBrk="0" fontAlgn="base" hangingPunct="0">
              <a:spcBef>
                <a:spcPct val="0"/>
              </a:spcBef>
              <a:spcAft>
                <a:spcPct val="0"/>
              </a:spcAft>
              <a:defRPr sz="700">
                <a:solidFill>
                  <a:schemeClr val="tx1"/>
                </a:solidFill>
                <a:latin typeface="Times New Roman" charset="0"/>
              </a:defRPr>
            </a:lvl6pPr>
            <a:lvl7pPr marL="2971800" indent="-228600" eaLnBrk="0" fontAlgn="base" hangingPunct="0">
              <a:spcBef>
                <a:spcPct val="0"/>
              </a:spcBef>
              <a:spcAft>
                <a:spcPct val="0"/>
              </a:spcAft>
              <a:defRPr sz="700">
                <a:solidFill>
                  <a:schemeClr val="tx1"/>
                </a:solidFill>
                <a:latin typeface="Times New Roman" charset="0"/>
              </a:defRPr>
            </a:lvl7pPr>
            <a:lvl8pPr marL="3429000" indent="-228600" eaLnBrk="0" fontAlgn="base" hangingPunct="0">
              <a:spcBef>
                <a:spcPct val="0"/>
              </a:spcBef>
              <a:spcAft>
                <a:spcPct val="0"/>
              </a:spcAft>
              <a:defRPr sz="700">
                <a:solidFill>
                  <a:schemeClr val="tx1"/>
                </a:solidFill>
                <a:latin typeface="Times New Roman" charset="0"/>
              </a:defRPr>
            </a:lvl8pPr>
            <a:lvl9pPr marL="3886200" indent="-228600" eaLnBrk="0" fontAlgn="base" hangingPunct="0">
              <a:spcBef>
                <a:spcPct val="0"/>
              </a:spcBef>
              <a:spcAft>
                <a:spcPct val="0"/>
              </a:spcAft>
              <a:defRPr sz="700">
                <a:solidFill>
                  <a:schemeClr val="tx1"/>
                </a:solidFill>
                <a:latin typeface="Times New Roman" charset="0"/>
              </a:defRPr>
            </a:lvl9pPr>
          </a:lstStyle>
          <a:p>
            <a:endParaRPr lang="en-US" altLang="en-US"/>
          </a:p>
        </p:txBody>
      </p:sp>
    </p:spTree>
    <p:extLst>
      <p:ext uri="{BB962C8B-B14F-4D97-AF65-F5344CB8AC3E}">
        <p14:creationId xmlns:p14="http://schemas.microsoft.com/office/powerpoint/2010/main" val="3679688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title"/>
          </p:nvPr>
        </p:nvSpPr>
        <p:spPr/>
        <p:txBody>
          <a:bodyPr/>
          <a:lstStyle/>
          <a:p>
            <a:pPr eaLnBrk="1" hangingPunct="1"/>
            <a:r>
              <a:rPr lang="en-US" sz="4000" smtClean="0"/>
              <a:t>Mosque in Djenne, Mali (West Africa)</a:t>
            </a:r>
          </a:p>
        </p:txBody>
      </p:sp>
      <p:pic>
        <p:nvPicPr>
          <p:cNvPr id="53250" name="Picture 13" descr="Djenne - the Grande Mosque"/>
          <p:cNvPicPr>
            <a:picLocks noChangeAspect="1" noChangeArrowheads="1"/>
          </p:cNvPicPr>
          <p:nvPr/>
        </p:nvPicPr>
        <p:blipFill>
          <a:blip r:embed="rId2"/>
          <a:srcRect/>
          <a:stretch>
            <a:fillRect/>
          </a:stretch>
        </p:blipFill>
        <p:spPr bwMode="auto">
          <a:xfrm>
            <a:off x="1447800" y="1447800"/>
            <a:ext cx="6400800" cy="4800600"/>
          </a:xfrm>
          <a:prstGeom prst="rect">
            <a:avLst/>
          </a:prstGeom>
          <a:noFill/>
          <a:ln w="9525">
            <a:noFill/>
            <a:miter lim="800000"/>
            <a:headEnd/>
            <a:tailEnd/>
          </a:ln>
        </p:spPr>
      </p:pic>
      <p:sp>
        <p:nvSpPr>
          <p:cNvPr id="53251" name="Text Box 14"/>
          <p:cNvSpPr txBox="1">
            <a:spLocks noChangeArrowheads="1"/>
          </p:cNvSpPr>
          <p:nvPr/>
        </p:nvSpPr>
        <p:spPr bwMode="auto">
          <a:xfrm>
            <a:off x="1981200" y="6461125"/>
            <a:ext cx="6019800" cy="396875"/>
          </a:xfrm>
          <a:prstGeom prst="rect">
            <a:avLst/>
          </a:prstGeom>
          <a:noFill/>
          <a:ln w="9525">
            <a:noFill/>
            <a:miter lim="800000"/>
            <a:headEnd/>
            <a:tailEnd/>
          </a:ln>
        </p:spPr>
        <p:txBody>
          <a:bodyPr>
            <a:spAutoFit/>
          </a:bodyPr>
          <a:lstStyle/>
          <a:p>
            <a:r>
              <a:rPr lang="en-US"/>
              <a:t>http://www.travelblog.org/Photos/17028.html</a:t>
            </a:r>
          </a:p>
        </p:txBody>
      </p:sp>
      <p:sp>
        <p:nvSpPr>
          <p:cNvPr id="53252" name="Text Box 15"/>
          <p:cNvSpPr txBox="1">
            <a:spLocks noChangeArrowheads="1"/>
          </p:cNvSpPr>
          <p:nvPr/>
        </p:nvSpPr>
        <p:spPr bwMode="auto">
          <a:xfrm>
            <a:off x="8677275" y="6461125"/>
            <a:ext cx="466725" cy="396875"/>
          </a:xfrm>
          <a:prstGeom prst="rect">
            <a:avLst/>
          </a:prstGeom>
          <a:noFill/>
          <a:ln w="9525">
            <a:noFill/>
            <a:miter lim="800000"/>
            <a:headEnd/>
            <a:tailEnd/>
          </a:ln>
        </p:spPr>
        <p:txBody>
          <a:bodyPr wrap="none">
            <a:spAutoFit/>
          </a:bodyPr>
          <a:lstStyle/>
          <a:p>
            <a:r>
              <a:rPr lang="en-US"/>
              <a:t>38</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title"/>
          </p:nvPr>
        </p:nvSpPr>
        <p:spPr/>
        <p:txBody>
          <a:bodyPr/>
          <a:lstStyle/>
          <a:p>
            <a:pPr eaLnBrk="1" hangingPunct="1"/>
            <a:r>
              <a:rPr lang="en-US" smtClean="0"/>
              <a:t>North African mosque</a:t>
            </a:r>
          </a:p>
        </p:txBody>
      </p:sp>
      <p:pic>
        <p:nvPicPr>
          <p:cNvPr id="54274" name="Picture 13" descr="tunisia10"/>
          <p:cNvPicPr>
            <a:picLocks noChangeAspect="1" noChangeArrowheads="1"/>
          </p:cNvPicPr>
          <p:nvPr/>
        </p:nvPicPr>
        <p:blipFill>
          <a:blip r:embed="rId2"/>
          <a:srcRect/>
          <a:stretch>
            <a:fillRect/>
          </a:stretch>
        </p:blipFill>
        <p:spPr bwMode="auto">
          <a:xfrm>
            <a:off x="1219200" y="1143000"/>
            <a:ext cx="3981450" cy="5562600"/>
          </a:xfrm>
          <a:prstGeom prst="rect">
            <a:avLst/>
          </a:prstGeom>
          <a:noFill/>
          <a:ln w="9525">
            <a:noFill/>
            <a:miter lim="800000"/>
            <a:headEnd/>
            <a:tailEnd/>
          </a:ln>
        </p:spPr>
      </p:pic>
      <p:sp>
        <p:nvSpPr>
          <p:cNvPr id="54275" name="Text Box 14"/>
          <p:cNvSpPr txBox="1">
            <a:spLocks noChangeArrowheads="1"/>
          </p:cNvSpPr>
          <p:nvPr/>
        </p:nvSpPr>
        <p:spPr bwMode="auto">
          <a:xfrm>
            <a:off x="5491163" y="6156325"/>
            <a:ext cx="3841750" cy="701675"/>
          </a:xfrm>
          <a:prstGeom prst="rect">
            <a:avLst/>
          </a:prstGeom>
          <a:noFill/>
          <a:ln w="9525">
            <a:noFill/>
            <a:miter lim="800000"/>
            <a:headEnd/>
            <a:tailEnd/>
          </a:ln>
        </p:spPr>
        <p:txBody>
          <a:bodyPr wrap="none">
            <a:spAutoFit/>
          </a:bodyPr>
          <a:lstStyle/>
          <a:p>
            <a:r>
              <a:rPr lang="en-US"/>
              <a:t>http://www.galenfrysinger.com/</a:t>
            </a:r>
          </a:p>
          <a:p>
            <a:r>
              <a:rPr lang="en-US"/>
              <a:t>tunis.htm		      39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title"/>
          </p:nvPr>
        </p:nvSpPr>
        <p:spPr/>
        <p:txBody>
          <a:bodyPr/>
          <a:lstStyle/>
          <a:p>
            <a:pPr eaLnBrk="1" hangingPunct="1"/>
            <a:r>
              <a:rPr lang="en-US" smtClean="0"/>
              <a:t>Indonesian mosque</a:t>
            </a:r>
          </a:p>
        </p:txBody>
      </p:sp>
      <p:pic>
        <p:nvPicPr>
          <p:cNvPr id="55298" name="Picture 11" descr="WaqifMosqueDaytime"/>
          <p:cNvPicPr>
            <a:picLocks noChangeAspect="1" noChangeArrowheads="1"/>
          </p:cNvPicPr>
          <p:nvPr/>
        </p:nvPicPr>
        <p:blipFill>
          <a:blip r:embed="rId2"/>
          <a:srcRect/>
          <a:stretch>
            <a:fillRect/>
          </a:stretch>
        </p:blipFill>
        <p:spPr bwMode="auto">
          <a:xfrm>
            <a:off x="1143000" y="1219200"/>
            <a:ext cx="6896100" cy="5172075"/>
          </a:xfrm>
          <a:prstGeom prst="rect">
            <a:avLst/>
          </a:prstGeom>
          <a:noFill/>
          <a:ln w="9525">
            <a:noFill/>
            <a:miter lim="800000"/>
            <a:headEnd/>
            <a:tailEnd/>
          </a:ln>
        </p:spPr>
      </p:pic>
      <p:sp>
        <p:nvSpPr>
          <p:cNvPr id="55299" name="Text Box 12"/>
          <p:cNvSpPr txBox="1">
            <a:spLocks noChangeArrowheads="1"/>
          </p:cNvSpPr>
          <p:nvPr/>
        </p:nvSpPr>
        <p:spPr bwMode="auto">
          <a:xfrm>
            <a:off x="1371600" y="6461125"/>
            <a:ext cx="6559550" cy="396875"/>
          </a:xfrm>
          <a:prstGeom prst="rect">
            <a:avLst/>
          </a:prstGeom>
          <a:noFill/>
          <a:ln w="9525">
            <a:noFill/>
            <a:miter lim="800000"/>
            <a:headEnd/>
            <a:tailEnd/>
          </a:ln>
        </p:spPr>
        <p:txBody>
          <a:bodyPr wrap="none">
            <a:spAutoFit/>
          </a:bodyPr>
          <a:lstStyle/>
          <a:p>
            <a:r>
              <a:rPr lang="en-US"/>
              <a:t>http://www.richard-seaman.com/Travel/Brunei/index.html</a:t>
            </a:r>
          </a:p>
        </p:txBody>
      </p:sp>
      <p:sp>
        <p:nvSpPr>
          <p:cNvPr id="55300" name="Text Box 13"/>
          <p:cNvSpPr txBox="1">
            <a:spLocks noChangeArrowheads="1"/>
          </p:cNvSpPr>
          <p:nvPr/>
        </p:nvSpPr>
        <p:spPr bwMode="auto">
          <a:xfrm>
            <a:off x="8677275" y="6461125"/>
            <a:ext cx="466725" cy="396875"/>
          </a:xfrm>
          <a:prstGeom prst="rect">
            <a:avLst/>
          </a:prstGeom>
          <a:noFill/>
          <a:ln w="9525">
            <a:noFill/>
            <a:miter lim="800000"/>
            <a:headEnd/>
            <a:tailEnd/>
          </a:ln>
        </p:spPr>
        <p:txBody>
          <a:bodyPr wrap="none">
            <a:spAutoFit/>
          </a:bodyPr>
          <a:lstStyle/>
          <a:p>
            <a:r>
              <a:rPr lang="en-US"/>
              <a:t>40</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title"/>
          </p:nvPr>
        </p:nvSpPr>
        <p:spPr/>
        <p:txBody>
          <a:bodyPr/>
          <a:lstStyle/>
          <a:p>
            <a:pPr eaLnBrk="1" hangingPunct="1"/>
            <a:r>
              <a:rPr lang="en-US" smtClean="0"/>
              <a:t>Islamic architecture in Spain</a:t>
            </a:r>
          </a:p>
        </p:txBody>
      </p:sp>
      <p:pic>
        <p:nvPicPr>
          <p:cNvPr id="56322" name="Picture 11" descr="Cordoba"/>
          <p:cNvPicPr>
            <a:picLocks noChangeAspect="1" noChangeArrowheads="1"/>
          </p:cNvPicPr>
          <p:nvPr/>
        </p:nvPicPr>
        <p:blipFill>
          <a:blip r:embed="rId2"/>
          <a:srcRect/>
          <a:stretch>
            <a:fillRect/>
          </a:stretch>
        </p:blipFill>
        <p:spPr bwMode="auto">
          <a:xfrm>
            <a:off x="1219200" y="1219200"/>
            <a:ext cx="6715125" cy="5073650"/>
          </a:xfrm>
          <a:prstGeom prst="rect">
            <a:avLst/>
          </a:prstGeom>
          <a:noFill/>
          <a:ln w="9525">
            <a:noFill/>
            <a:miter lim="800000"/>
            <a:headEnd/>
            <a:tailEnd/>
          </a:ln>
        </p:spPr>
      </p:pic>
      <p:sp>
        <p:nvSpPr>
          <p:cNvPr id="56323" name="Text Box 12"/>
          <p:cNvSpPr txBox="1">
            <a:spLocks noChangeArrowheads="1"/>
          </p:cNvSpPr>
          <p:nvPr/>
        </p:nvSpPr>
        <p:spPr bwMode="auto">
          <a:xfrm>
            <a:off x="5029200" y="6461125"/>
            <a:ext cx="3400425" cy="396875"/>
          </a:xfrm>
          <a:prstGeom prst="rect">
            <a:avLst/>
          </a:prstGeom>
          <a:noFill/>
          <a:ln w="9525">
            <a:noFill/>
            <a:miter lim="800000"/>
            <a:headEnd/>
            <a:tailEnd/>
          </a:ln>
        </p:spPr>
        <p:txBody>
          <a:bodyPr wrap="none">
            <a:spAutoFit/>
          </a:bodyPr>
          <a:lstStyle/>
          <a:p>
            <a:r>
              <a:rPr lang="en-US"/>
              <a:t>http://www.islamservices.org</a:t>
            </a:r>
          </a:p>
        </p:txBody>
      </p:sp>
      <p:sp>
        <p:nvSpPr>
          <p:cNvPr id="56324" name="Text Box 13"/>
          <p:cNvSpPr txBox="1">
            <a:spLocks noChangeArrowheads="1"/>
          </p:cNvSpPr>
          <p:nvPr/>
        </p:nvSpPr>
        <p:spPr bwMode="auto">
          <a:xfrm>
            <a:off x="8677275" y="6461125"/>
            <a:ext cx="466725" cy="396875"/>
          </a:xfrm>
          <a:prstGeom prst="rect">
            <a:avLst/>
          </a:prstGeom>
          <a:noFill/>
          <a:ln w="9525">
            <a:noFill/>
            <a:miter lim="800000"/>
            <a:headEnd/>
            <a:tailEnd/>
          </a:ln>
        </p:spPr>
        <p:txBody>
          <a:bodyPr wrap="none">
            <a:spAutoFit/>
          </a:bodyPr>
          <a:lstStyle/>
          <a:p>
            <a:r>
              <a:rPr lang="en-US"/>
              <a:t>41</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4"/>
          <p:cNvSpPr>
            <a:spLocks noGrp="1" noChangeArrowheads="1"/>
          </p:cNvSpPr>
          <p:nvPr>
            <p:ph type="title"/>
          </p:nvPr>
        </p:nvSpPr>
        <p:spPr/>
        <p:txBody>
          <a:bodyPr/>
          <a:lstStyle/>
          <a:p>
            <a:pPr eaLnBrk="1" hangingPunct="1"/>
            <a:r>
              <a:rPr lang="en-US" sz="4000" smtClean="0"/>
              <a:t>Muslim mosque and tombstone in Sarajevo, Bosnia</a:t>
            </a:r>
          </a:p>
        </p:txBody>
      </p:sp>
      <p:pic>
        <p:nvPicPr>
          <p:cNvPr id="57346" name="Picture 5" descr="graveyard"/>
          <p:cNvPicPr>
            <a:picLocks noChangeAspect="1" noChangeArrowheads="1"/>
          </p:cNvPicPr>
          <p:nvPr/>
        </p:nvPicPr>
        <p:blipFill>
          <a:blip r:embed="rId2"/>
          <a:srcRect/>
          <a:stretch>
            <a:fillRect/>
          </a:stretch>
        </p:blipFill>
        <p:spPr bwMode="auto">
          <a:xfrm>
            <a:off x="5486400" y="1447800"/>
            <a:ext cx="3168650" cy="5029200"/>
          </a:xfrm>
          <a:prstGeom prst="rect">
            <a:avLst/>
          </a:prstGeom>
          <a:noFill/>
          <a:ln w="9525">
            <a:noFill/>
            <a:miter lim="800000"/>
            <a:headEnd/>
            <a:tailEnd/>
          </a:ln>
        </p:spPr>
      </p:pic>
      <p:sp>
        <p:nvSpPr>
          <p:cNvPr id="57347" name="Text Box 6"/>
          <p:cNvSpPr txBox="1">
            <a:spLocks noChangeArrowheads="1"/>
          </p:cNvSpPr>
          <p:nvPr/>
        </p:nvSpPr>
        <p:spPr bwMode="auto">
          <a:xfrm>
            <a:off x="0" y="6461125"/>
            <a:ext cx="4365625" cy="396875"/>
          </a:xfrm>
          <a:prstGeom prst="rect">
            <a:avLst/>
          </a:prstGeom>
          <a:noFill/>
          <a:ln w="9525">
            <a:noFill/>
            <a:miter lim="800000"/>
            <a:headEnd/>
            <a:tailEnd/>
          </a:ln>
        </p:spPr>
        <p:txBody>
          <a:bodyPr wrap="none">
            <a:spAutoFit/>
          </a:bodyPr>
          <a:lstStyle/>
          <a:p>
            <a:r>
              <a:rPr lang="en-US" i="1"/>
              <a:t>Yugoslavia: Republics and Provinces</a:t>
            </a:r>
          </a:p>
        </p:txBody>
      </p:sp>
      <p:pic>
        <p:nvPicPr>
          <p:cNvPr id="57348" name="Picture 7" descr="landscape"/>
          <p:cNvPicPr>
            <a:picLocks noChangeAspect="1" noChangeArrowheads="1"/>
          </p:cNvPicPr>
          <p:nvPr/>
        </p:nvPicPr>
        <p:blipFill>
          <a:blip r:embed="rId3"/>
          <a:srcRect/>
          <a:stretch>
            <a:fillRect/>
          </a:stretch>
        </p:blipFill>
        <p:spPr bwMode="auto">
          <a:xfrm>
            <a:off x="457200" y="1447800"/>
            <a:ext cx="3608388" cy="5029200"/>
          </a:xfrm>
          <a:prstGeom prst="rect">
            <a:avLst/>
          </a:prstGeom>
          <a:noFill/>
          <a:ln w="9525">
            <a:noFill/>
            <a:miter lim="800000"/>
            <a:headEnd/>
            <a:tailEnd/>
          </a:ln>
        </p:spPr>
      </p:pic>
      <p:sp>
        <p:nvSpPr>
          <p:cNvPr id="57349" name="Text Box 8"/>
          <p:cNvSpPr txBox="1">
            <a:spLocks noChangeArrowheads="1"/>
          </p:cNvSpPr>
          <p:nvPr/>
        </p:nvSpPr>
        <p:spPr bwMode="auto">
          <a:xfrm>
            <a:off x="8677275" y="6461125"/>
            <a:ext cx="466725" cy="396875"/>
          </a:xfrm>
          <a:prstGeom prst="rect">
            <a:avLst/>
          </a:prstGeom>
          <a:noFill/>
          <a:ln w="9525">
            <a:noFill/>
            <a:miter lim="800000"/>
            <a:headEnd/>
            <a:tailEnd/>
          </a:ln>
        </p:spPr>
        <p:txBody>
          <a:bodyPr wrap="none">
            <a:spAutoFit/>
          </a:bodyPr>
          <a:lstStyle/>
          <a:p>
            <a:r>
              <a:rPr lang="en-US"/>
              <a:t>42</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4"/>
          <p:cNvSpPr>
            <a:spLocks noGrp="1" noChangeArrowheads="1"/>
          </p:cNvSpPr>
          <p:nvPr>
            <p:ph type="title"/>
          </p:nvPr>
        </p:nvSpPr>
        <p:spPr/>
        <p:txBody>
          <a:bodyPr/>
          <a:lstStyle/>
          <a:p>
            <a:pPr eaLnBrk="1" hangingPunct="1"/>
            <a:r>
              <a:rPr lang="en-US" smtClean="0"/>
              <a:t>Mosque in Tempe, Arizona</a:t>
            </a:r>
          </a:p>
        </p:txBody>
      </p:sp>
      <p:sp>
        <p:nvSpPr>
          <p:cNvPr id="58370" name="Rectangle 5"/>
          <p:cNvSpPr>
            <a:spLocks noChangeArrowheads="1"/>
          </p:cNvSpPr>
          <p:nvPr/>
        </p:nvSpPr>
        <p:spPr bwMode="auto">
          <a:xfrm>
            <a:off x="762000" y="6461125"/>
            <a:ext cx="7772400" cy="396875"/>
          </a:xfrm>
          <a:prstGeom prst="rect">
            <a:avLst/>
          </a:prstGeom>
          <a:noFill/>
          <a:ln w="9525">
            <a:noFill/>
            <a:miter lim="800000"/>
            <a:headEnd/>
            <a:tailEnd/>
          </a:ln>
        </p:spPr>
        <p:txBody>
          <a:bodyPr wrap="none">
            <a:spAutoFit/>
          </a:bodyPr>
          <a:lstStyle/>
          <a:p>
            <a:r>
              <a:rPr lang="en-US"/>
              <a:t>http://www.4uth.gov.ua/usa/english/society/muslimlife/mosques.htm</a:t>
            </a:r>
          </a:p>
        </p:txBody>
      </p:sp>
      <p:pic>
        <p:nvPicPr>
          <p:cNvPr id="58371" name="Picture 7" descr="azmos"/>
          <p:cNvPicPr>
            <a:picLocks noChangeAspect="1" noChangeArrowheads="1"/>
          </p:cNvPicPr>
          <p:nvPr/>
        </p:nvPicPr>
        <p:blipFill>
          <a:blip r:embed="rId2"/>
          <a:srcRect/>
          <a:stretch>
            <a:fillRect/>
          </a:stretch>
        </p:blipFill>
        <p:spPr bwMode="auto">
          <a:xfrm>
            <a:off x="2743200" y="1219200"/>
            <a:ext cx="3567113" cy="5181600"/>
          </a:xfrm>
          <a:prstGeom prst="rect">
            <a:avLst/>
          </a:prstGeom>
          <a:noFill/>
          <a:ln w="9525">
            <a:noFill/>
            <a:miter lim="800000"/>
            <a:headEnd/>
            <a:tailEnd/>
          </a:ln>
        </p:spPr>
      </p:pic>
      <p:sp>
        <p:nvSpPr>
          <p:cNvPr id="58372" name="Text Box 8"/>
          <p:cNvSpPr txBox="1">
            <a:spLocks noChangeArrowheads="1"/>
          </p:cNvSpPr>
          <p:nvPr/>
        </p:nvSpPr>
        <p:spPr bwMode="auto">
          <a:xfrm>
            <a:off x="8677275" y="6461125"/>
            <a:ext cx="466725" cy="396875"/>
          </a:xfrm>
          <a:prstGeom prst="rect">
            <a:avLst/>
          </a:prstGeom>
          <a:noFill/>
          <a:ln w="9525">
            <a:noFill/>
            <a:miter lim="800000"/>
            <a:headEnd/>
            <a:tailEnd/>
          </a:ln>
        </p:spPr>
        <p:txBody>
          <a:bodyPr wrap="none">
            <a:spAutoFit/>
          </a:bodyPr>
          <a:lstStyle/>
          <a:p>
            <a:r>
              <a:rPr lang="en-US"/>
              <a:t>43</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Grp="1" noChangeArrowheads="1"/>
          </p:cNvSpPr>
          <p:nvPr>
            <p:ph type="ctrTitle"/>
          </p:nvPr>
        </p:nvSpPr>
        <p:spPr>
          <a:xfrm>
            <a:off x="762000" y="1295400"/>
            <a:ext cx="7772400" cy="1470025"/>
          </a:xfrm>
        </p:spPr>
        <p:txBody>
          <a:bodyPr/>
          <a:lstStyle/>
          <a:p>
            <a:pPr eaLnBrk="1" hangingPunct="1"/>
            <a:r>
              <a:rPr lang="en-US" sz="4800" smtClean="0"/>
              <a:t>Vocabulary:</a:t>
            </a:r>
          </a:p>
        </p:txBody>
      </p:sp>
      <p:sp>
        <p:nvSpPr>
          <p:cNvPr id="59395" name="Rectangle 5"/>
          <p:cNvSpPr>
            <a:spLocks noGrp="1" noChangeArrowheads="1"/>
          </p:cNvSpPr>
          <p:nvPr>
            <p:ph type="subTitle" idx="1"/>
          </p:nvPr>
        </p:nvSpPr>
        <p:spPr>
          <a:xfrm>
            <a:off x="1371600" y="3429000"/>
            <a:ext cx="6400800" cy="1752600"/>
          </a:xfrm>
        </p:spPr>
        <p:txBody>
          <a:bodyPr/>
          <a:lstStyle/>
          <a:p>
            <a:pPr eaLnBrk="1" hangingPunct="1"/>
            <a:r>
              <a:rPr lang="en-US" sz="4400" smtClean="0"/>
              <a:t>QURAN (or KORAN): Muslim holy book </a:t>
            </a:r>
          </a:p>
        </p:txBody>
      </p:sp>
      <p:sp>
        <p:nvSpPr>
          <p:cNvPr id="59396" name="Text Box 6"/>
          <p:cNvSpPr txBox="1">
            <a:spLocks noChangeArrowheads="1"/>
          </p:cNvSpPr>
          <p:nvPr/>
        </p:nvSpPr>
        <p:spPr bwMode="auto">
          <a:xfrm>
            <a:off x="8677275" y="6461125"/>
            <a:ext cx="466725" cy="396875"/>
          </a:xfrm>
          <a:prstGeom prst="rect">
            <a:avLst/>
          </a:prstGeom>
          <a:noFill/>
          <a:ln w="9525">
            <a:noFill/>
            <a:miter lim="800000"/>
            <a:headEnd/>
            <a:tailEnd/>
          </a:ln>
        </p:spPr>
        <p:txBody>
          <a:bodyPr wrap="none">
            <a:spAutoFit/>
          </a:bodyPr>
          <a:lstStyle/>
          <a:p>
            <a:r>
              <a:rPr lang="en-US"/>
              <a:t>44</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title"/>
          </p:nvPr>
        </p:nvSpPr>
        <p:spPr/>
        <p:txBody>
          <a:bodyPr/>
          <a:lstStyle/>
          <a:p>
            <a:pPr eaLnBrk="1" hangingPunct="1"/>
            <a:r>
              <a:rPr lang="en-US" smtClean="0"/>
              <a:t>The Quran</a:t>
            </a:r>
          </a:p>
        </p:txBody>
      </p:sp>
      <p:sp>
        <p:nvSpPr>
          <p:cNvPr id="60418" name="Text Box 10"/>
          <p:cNvSpPr txBox="1">
            <a:spLocks noChangeArrowheads="1"/>
          </p:cNvSpPr>
          <p:nvPr/>
        </p:nvSpPr>
        <p:spPr bwMode="auto">
          <a:xfrm>
            <a:off x="914400" y="6461125"/>
            <a:ext cx="7235825" cy="396875"/>
          </a:xfrm>
          <a:prstGeom prst="rect">
            <a:avLst/>
          </a:prstGeom>
          <a:noFill/>
          <a:ln w="9525">
            <a:noFill/>
            <a:miter lim="800000"/>
            <a:headEnd/>
            <a:tailEnd/>
          </a:ln>
        </p:spPr>
        <p:txBody>
          <a:bodyPr>
            <a:spAutoFit/>
          </a:bodyPr>
          <a:lstStyle/>
          <a:p>
            <a:r>
              <a:rPr lang="en-US"/>
              <a:t>http://www.minhajsisters.com/home/articles/index.minhaj?id=8</a:t>
            </a:r>
          </a:p>
        </p:txBody>
      </p:sp>
      <p:pic>
        <p:nvPicPr>
          <p:cNvPr id="60419" name="Picture 12" descr="quran"/>
          <p:cNvPicPr>
            <a:picLocks noChangeAspect="1" noChangeArrowheads="1"/>
          </p:cNvPicPr>
          <p:nvPr/>
        </p:nvPicPr>
        <p:blipFill>
          <a:blip r:embed="rId2"/>
          <a:srcRect/>
          <a:stretch>
            <a:fillRect/>
          </a:stretch>
        </p:blipFill>
        <p:spPr bwMode="auto">
          <a:xfrm>
            <a:off x="2590800" y="1447800"/>
            <a:ext cx="3922713" cy="4757738"/>
          </a:xfrm>
          <a:prstGeom prst="rect">
            <a:avLst/>
          </a:prstGeom>
          <a:noFill/>
          <a:ln w="9525">
            <a:noFill/>
            <a:miter lim="800000"/>
            <a:headEnd/>
            <a:tailEnd/>
          </a:ln>
        </p:spPr>
      </p:pic>
      <p:sp>
        <p:nvSpPr>
          <p:cNvPr id="60420" name="Text Box 13"/>
          <p:cNvSpPr txBox="1">
            <a:spLocks noChangeArrowheads="1"/>
          </p:cNvSpPr>
          <p:nvPr/>
        </p:nvSpPr>
        <p:spPr bwMode="auto">
          <a:xfrm>
            <a:off x="8747125" y="6411913"/>
            <a:ext cx="466725" cy="396875"/>
          </a:xfrm>
          <a:prstGeom prst="rect">
            <a:avLst/>
          </a:prstGeom>
          <a:noFill/>
          <a:ln w="9525">
            <a:noFill/>
            <a:miter lim="800000"/>
            <a:headEnd/>
            <a:tailEnd/>
          </a:ln>
        </p:spPr>
        <p:txBody>
          <a:bodyPr wrap="none">
            <a:spAutoFit/>
          </a:bodyPr>
          <a:lstStyle/>
          <a:p>
            <a:r>
              <a:rPr lang="en-US"/>
              <a:t>45</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Grp="1" noChangeArrowheads="1"/>
          </p:cNvSpPr>
          <p:nvPr>
            <p:ph type="ctrTitle"/>
          </p:nvPr>
        </p:nvSpPr>
        <p:spPr/>
        <p:txBody>
          <a:bodyPr/>
          <a:lstStyle/>
          <a:p>
            <a:pPr eaLnBrk="1" hangingPunct="1"/>
            <a:r>
              <a:rPr lang="en-US" smtClean="0"/>
              <a:t>Muslim influences on</a:t>
            </a:r>
          </a:p>
        </p:txBody>
      </p:sp>
      <p:sp>
        <p:nvSpPr>
          <p:cNvPr id="61443" name="Rectangle 5"/>
          <p:cNvSpPr>
            <a:spLocks noGrp="1" noChangeArrowheads="1"/>
          </p:cNvSpPr>
          <p:nvPr>
            <p:ph type="subTitle" idx="1"/>
          </p:nvPr>
        </p:nvSpPr>
        <p:spPr/>
        <p:txBody>
          <a:bodyPr/>
          <a:lstStyle/>
          <a:p>
            <a:pPr eaLnBrk="1" hangingPunct="1"/>
            <a:r>
              <a:rPr lang="en-US" sz="4400" smtClean="0"/>
              <a:t>secular</a:t>
            </a:r>
            <a:r>
              <a:rPr lang="en-US" smtClean="0"/>
              <a:t> </a:t>
            </a:r>
            <a:r>
              <a:rPr lang="en-US" sz="4400" smtClean="0"/>
              <a:t>art </a:t>
            </a:r>
          </a:p>
        </p:txBody>
      </p:sp>
      <p:sp>
        <p:nvSpPr>
          <p:cNvPr id="61444" name="Text Box 6"/>
          <p:cNvSpPr txBox="1">
            <a:spLocks noChangeArrowheads="1"/>
          </p:cNvSpPr>
          <p:nvPr/>
        </p:nvSpPr>
        <p:spPr bwMode="auto">
          <a:xfrm>
            <a:off x="8677275" y="6461125"/>
            <a:ext cx="466725" cy="396875"/>
          </a:xfrm>
          <a:prstGeom prst="rect">
            <a:avLst/>
          </a:prstGeom>
          <a:noFill/>
          <a:ln w="9525">
            <a:noFill/>
            <a:miter lim="800000"/>
            <a:headEnd/>
            <a:tailEnd/>
          </a:ln>
        </p:spPr>
        <p:txBody>
          <a:bodyPr wrap="none">
            <a:spAutoFit/>
          </a:bodyPr>
          <a:lstStyle/>
          <a:p>
            <a:r>
              <a:rPr lang="en-US"/>
              <a:t>46</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4"/>
          <p:cNvSpPr>
            <a:spLocks noGrp="1" noChangeArrowheads="1"/>
          </p:cNvSpPr>
          <p:nvPr>
            <p:ph type="title"/>
          </p:nvPr>
        </p:nvSpPr>
        <p:spPr/>
        <p:txBody>
          <a:bodyPr/>
          <a:lstStyle/>
          <a:p>
            <a:pPr eaLnBrk="1" hangingPunct="1"/>
            <a:r>
              <a:rPr lang="en-US" sz="4000" smtClean="0"/>
              <a:t>Muslim profession of faith in the Topkapi Palace, Istanbul, Turkey</a:t>
            </a:r>
          </a:p>
        </p:txBody>
      </p:sp>
      <p:pic>
        <p:nvPicPr>
          <p:cNvPr id="62466" name="Picture 6" descr="Photograph:Arabic calligraphy on tile in the Topkapi Palace, Istanbul, depicting the shahadah, or Muslim profession of faith: “There is no god but God, and Muhammad is the messenger of God.”"/>
          <p:cNvPicPr>
            <a:picLocks noChangeAspect="1" noChangeArrowheads="1"/>
          </p:cNvPicPr>
          <p:nvPr/>
        </p:nvPicPr>
        <p:blipFill>
          <a:blip r:embed="rId2"/>
          <a:srcRect/>
          <a:stretch>
            <a:fillRect/>
          </a:stretch>
        </p:blipFill>
        <p:spPr bwMode="auto">
          <a:xfrm>
            <a:off x="1143000" y="1524000"/>
            <a:ext cx="7191375" cy="4786313"/>
          </a:xfrm>
          <a:prstGeom prst="rect">
            <a:avLst/>
          </a:prstGeom>
          <a:noFill/>
          <a:ln w="9525">
            <a:noFill/>
            <a:miter lim="800000"/>
            <a:headEnd/>
            <a:tailEnd/>
          </a:ln>
        </p:spPr>
      </p:pic>
      <p:sp>
        <p:nvSpPr>
          <p:cNvPr id="62467" name="Text Box 7"/>
          <p:cNvSpPr txBox="1">
            <a:spLocks noChangeArrowheads="1"/>
          </p:cNvSpPr>
          <p:nvPr/>
        </p:nvSpPr>
        <p:spPr bwMode="auto">
          <a:xfrm>
            <a:off x="1447800" y="6461125"/>
            <a:ext cx="6530975" cy="396875"/>
          </a:xfrm>
          <a:prstGeom prst="rect">
            <a:avLst/>
          </a:prstGeom>
          <a:noFill/>
          <a:ln w="9525">
            <a:noFill/>
            <a:miter lim="800000"/>
            <a:headEnd/>
            <a:tailEnd/>
          </a:ln>
        </p:spPr>
        <p:txBody>
          <a:bodyPr wrap="none">
            <a:spAutoFit/>
          </a:bodyPr>
          <a:lstStyle/>
          <a:p>
            <a:r>
              <a:rPr lang="en-US"/>
              <a:t>http://www.britannica.com/eb/article-251804/Muhammad</a:t>
            </a:r>
          </a:p>
        </p:txBody>
      </p:sp>
      <p:sp>
        <p:nvSpPr>
          <p:cNvPr id="62468" name="Text Box 8"/>
          <p:cNvSpPr txBox="1">
            <a:spLocks noChangeArrowheads="1"/>
          </p:cNvSpPr>
          <p:nvPr/>
        </p:nvSpPr>
        <p:spPr bwMode="auto">
          <a:xfrm>
            <a:off x="8677275" y="6461125"/>
            <a:ext cx="466725" cy="396875"/>
          </a:xfrm>
          <a:prstGeom prst="rect">
            <a:avLst/>
          </a:prstGeom>
          <a:noFill/>
          <a:ln w="9525">
            <a:noFill/>
            <a:miter lim="800000"/>
            <a:headEnd/>
            <a:tailEnd/>
          </a:ln>
        </p:spPr>
        <p:txBody>
          <a:bodyPr wrap="none">
            <a:spAutoFit/>
          </a:bodyPr>
          <a:lstStyle/>
          <a:p>
            <a:r>
              <a:rPr lang="en-US"/>
              <a:t>47</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76200"/>
            <a:ext cx="7772400" cy="1143000"/>
          </a:xfrm>
        </p:spPr>
        <p:txBody>
          <a:bodyPr/>
          <a:lstStyle/>
          <a:p>
            <a:r>
              <a:rPr lang="en-US" altLang="en-US" b="1" smtClean="0"/>
              <a:t>EARLY IMMIGRATION PERIOD (1886-1914)</a:t>
            </a:r>
          </a:p>
        </p:txBody>
      </p:sp>
      <p:sp>
        <p:nvSpPr>
          <p:cNvPr id="7171" name="Rectangle 3"/>
          <p:cNvSpPr>
            <a:spLocks noGrp="1" noChangeArrowheads="1"/>
          </p:cNvSpPr>
          <p:nvPr>
            <p:ph type="body" idx="1"/>
          </p:nvPr>
        </p:nvSpPr>
        <p:spPr>
          <a:xfrm>
            <a:off x="609600" y="1676400"/>
            <a:ext cx="8077200" cy="4495800"/>
          </a:xfrm>
        </p:spPr>
        <p:txBody>
          <a:bodyPr/>
          <a:lstStyle/>
          <a:p>
            <a:pPr>
              <a:lnSpc>
                <a:spcPct val="90000"/>
              </a:lnSpc>
            </a:pPr>
            <a:r>
              <a:rPr lang="en-US" altLang="en-US" sz="2400" dirty="0" smtClean="0"/>
              <a:t>A majority of Arab immigrants came from greater Syria, Lebanon, Palestine, Jordan, and occasionally Iraq.</a:t>
            </a:r>
            <a:br>
              <a:rPr lang="en-US" altLang="en-US" sz="2400" dirty="0" smtClean="0"/>
            </a:br>
            <a:endParaRPr lang="en-US" altLang="en-US" sz="2400" dirty="0" smtClean="0"/>
          </a:p>
          <a:p>
            <a:pPr>
              <a:lnSpc>
                <a:spcPct val="90000"/>
              </a:lnSpc>
            </a:pPr>
            <a:r>
              <a:rPr lang="en-US" altLang="en-US" sz="2400" dirty="0" smtClean="0"/>
              <a:t>Reasons for immigration included</a:t>
            </a:r>
          </a:p>
          <a:p>
            <a:pPr lvl="1">
              <a:lnSpc>
                <a:spcPct val="90000"/>
              </a:lnSpc>
            </a:pPr>
            <a:r>
              <a:rPr lang="en-US" altLang="en-US" sz="2000" dirty="0" smtClean="0"/>
              <a:t>Religious freedom</a:t>
            </a:r>
          </a:p>
          <a:p>
            <a:pPr lvl="1">
              <a:lnSpc>
                <a:spcPct val="90000"/>
              </a:lnSpc>
            </a:pPr>
            <a:r>
              <a:rPr lang="en-US" altLang="en-US" sz="2000" dirty="0" smtClean="0"/>
              <a:t>War/Conflict</a:t>
            </a:r>
          </a:p>
          <a:p>
            <a:pPr lvl="1">
              <a:lnSpc>
                <a:spcPct val="90000"/>
              </a:lnSpc>
            </a:pPr>
            <a:r>
              <a:rPr lang="en-US" altLang="en-US" sz="2000" dirty="0" smtClean="0"/>
              <a:t>Missionary activity </a:t>
            </a:r>
            <a:br>
              <a:rPr lang="en-US" altLang="en-US" sz="2000" dirty="0" smtClean="0"/>
            </a:br>
            <a:endParaRPr lang="en-US" altLang="en-US" sz="2000" dirty="0" smtClean="0"/>
          </a:p>
          <a:p>
            <a:pPr>
              <a:lnSpc>
                <a:spcPct val="90000"/>
              </a:lnSpc>
            </a:pPr>
            <a:r>
              <a:rPr lang="en-US" altLang="en-US" sz="2800" dirty="0" smtClean="0"/>
              <a:t>Most of these </a:t>
            </a:r>
            <a:r>
              <a:rPr lang="en-US" altLang="en-US" sz="2800" u="sng" dirty="0" smtClean="0"/>
              <a:t>immigrants</a:t>
            </a:r>
            <a:r>
              <a:rPr lang="en-US" altLang="en-US" sz="2800" dirty="0" smtClean="0"/>
              <a:t> were poor, uneducated, and looking for new opportunities. </a:t>
            </a:r>
          </a:p>
          <a:p>
            <a:pPr lvl="1">
              <a:lnSpc>
                <a:spcPct val="90000"/>
              </a:lnSpc>
            </a:pPr>
            <a:r>
              <a:rPr lang="en-US" altLang="en-US" sz="2000" dirty="0" smtClean="0"/>
              <a:t>Opposed indoor factory work and chose door to door peddling </a:t>
            </a:r>
          </a:p>
          <a:p>
            <a:pPr lvl="1">
              <a:lnSpc>
                <a:spcPct val="90000"/>
              </a:lnSpc>
            </a:pPr>
            <a:r>
              <a:rPr lang="en-US" altLang="en-US" sz="2000" dirty="0" smtClean="0"/>
              <a:t>Eventually many opened MOM and POP type stores. </a:t>
            </a:r>
          </a:p>
        </p:txBody>
      </p:sp>
      <p:sp>
        <p:nvSpPr>
          <p:cNvPr id="7172" name="Rectangle 6"/>
          <p:cNvSpPr>
            <a:spLocks noChangeArrowheads="1"/>
          </p:cNvSpPr>
          <p:nvPr/>
        </p:nvSpPr>
        <p:spPr bwMode="auto">
          <a:xfrm>
            <a:off x="457200" y="1524000"/>
            <a:ext cx="8305800" cy="4876800"/>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700">
                <a:solidFill>
                  <a:schemeClr val="tx1"/>
                </a:solidFill>
                <a:latin typeface="Times New Roman" charset="0"/>
              </a:defRPr>
            </a:lvl1pPr>
            <a:lvl2pPr marL="742950" indent="-285750">
              <a:defRPr sz="700">
                <a:solidFill>
                  <a:schemeClr val="tx1"/>
                </a:solidFill>
                <a:latin typeface="Times New Roman" charset="0"/>
              </a:defRPr>
            </a:lvl2pPr>
            <a:lvl3pPr marL="1143000" indent="-228600">
              <a:defRPr sz="700">
                <a:solidFill>
                  <a:schemeClr val="tx1"/>
                </a:solidFill>
                <a:latin typeface="Times New Roman" charset="0"/>
              </a:defRPr>
            </a:lvl3pPr>
            <a:lvl4pPr marL="1600200" indent="-228600">
              <a:defRPr sz="700">
                <a:solidFill>
                  <a:schemeClr val="tx1"/>
                </a:solidFill>
                <a:latin typeface="Times New Roman" charset="0"/>
              </a:defRPr>
            </a:lvl4pPr>
            <a:lvl5pPr marL="2057400" indent="-228600">
              <a:defRPr sz="700">
                <a:solidFill>
                  <a:schemeClr val="tx1"/>
                </a:solidFill>
                <a:latin typeface="Times New Roman" charset="0"/>
              </a:defRPr>
            </a:lvl5pPr>
            <a:lvl6pPr marL="2514600" indent="-228600" eaLnBrk="0" fontAlgn="base" hangingPunct="0">
              <a:spcBef>
                <a:spcPct val="0"/>
              </a:spcBef>
              <a:spcAft>
                <a:spcPct val="0"/>
              </a:spcAft>
              <a:defRPr sz="700">
                <a:solidFill>
                  <a:schemeClr val="tx1"/>
                </a:solidFill>
                <a:latin typeface="Times New Roman" charset="0"/>
              </a:defRPr>
            </a:lvl6pPr>
            <a:lvl7pPr marL="2971800" indent="-228600" eaLnBrk="0" fontAlgn="base" hangingPunct="0">
              <a:spcBef>
                <a:spcPct val="0"/>
              </a:spcBef>
              <a:spcAft>
                <a:spcPct val="0"/>
              </a:spcAft>
              <a:defRPr sz="700">
                <a:solidFill>
                  <a:schemeClr val="tx1"/>
                </a:solidFill>
                <a:latin typeface="Times New Roman" charset="0"/>
              </a:defRPr>
            </a:lvl7pPr>
            <a:lvl8pPr marL="3429000" indent="-228600" eaLnBrk="0" fontAlgn="base" hangingPunct="0">
              <a:spcBef>
                <a:spcPct val="0"/>
              </a:spcBef>
              <a:spcAft>
                <a:spcPct val="0"/>
              </a:spcAft>
              <a:defRPr sz="700">
                <a:solidFill>
                  <a:schemeClr val="tx1"/>
                </a:solidFill>
                <a:latin typeface="Times New Roman" charset="0"/>
              </a:defRPr>
            </a:lvl8pPr>
            <a:lvl9pPr marL="3886200" indent="-228600" eaLnBrk="0" fontAlgn="base" hangingPunct="0">
              <a:spcBef>
                <a:spcPct val="0"/>
              </a:spcBef>
              <a:spcAft>
                <a:spcPct val="0"/>
              </a:spcAft>
              <a:defRPr sz="700">
                <a:solidFill>
                  <a:schemeClr val="tx1"/>
                </a:solidFill>
                <a:latin typeface="Times New Roman" charset="0"/>
              </a:defRPr>
            </a:lvl9pPr>
          </a:lstStyle>
          <a:p>
            <a:endParaRPr lang="en-US" altLang="en-US"/>
          </a:p>
        </p:txBody>
      </p:sp>
    </p:spTree>
    <p:extLst>
      <p:ext uri="{BB962C8B-B14F-4D97-AF65-F5344CB8AC3E}">
        <p14:creationId xmlns:p14="http://schemas.microsoft.com/office/powerpoint/2010/main" val="361469485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4"/>
          <p:cNvSpPr>
            <a:spLocks noGrp="1" noChangeArrowheads="1"/>
          </p:cNvSpPr>
          <p:nvPr>
            <p:ph type="title"/>
          </p:nvPr>
        </p:nvSpPr>
        <p:spPr/>
        <p:txBody>
          <a:bodyPr/>
          <a:lstStyle/>
          <a:p>
            <a:pPr eaLnBrk="1" hangingPunct="1"/>
            <a:r>
              <a:rPr lang="en-US" smtClean="0"/>
              <a:t>Arabic calligraphy in secular art</a:t>
            </a:r>
          </a:p>
        </p:txBody>
      </p:sp>
      <p:pic>
        <p:nvPicPr>
          <p:cNvPr id="63490" name="Picture 6" descr="HMfalcaosm"/>
          <p:cNvPicPr>
            <a:picLocks noChangeAspect="1" noChangeArrowheads="1"/>
          </p:cNvPicPr>
          <p:nvPr/>
        </p:nvPicPr>
        <p:blipFill>
          <a:blip r:embed="rId2"/>
          <a:srcRect/>
          <a:stretch>
            <a:fillRect/>
          </a:stretch>
        </p:blipFill>
        <p:spPr bwMode="auto">
          <a:xfrm>
            <a:off x="1219200" y="1524000"/>
            <a:ext cx="3222625" cy="5105400"/>
          </a:xfrm>
          <a:prstGeom prst="rect">
            <a:avLst/>
          </a:prstGeom>
          <a:noFill/>
          <a:ln w="9525">
            <a:noFill/>
            <a:miter lim="800000"/>
            <a:headEnd/>
            <a:tailEnd/>
          </a:ln>
        </p:spPr>
      </p:pic>
      <p:sp>
        <p:nvSpPr>
          <p:cNvPr id="63491" name="Text Box 7"/>
          <p:cNvSpPr txBox="1">
            <a:spLocks noChangeArrowheads="1"/>
          </p:cNvSpPr>
          <p:nvPr/>
        </p:nvSpPr>
        <p:spPr bwMode="auto">
          <a:xfrm>
            <a:off x="5943600" y="5943600"/>
            <a:ext cx="3003550" cy="701675"/>
          </a:xfrm>
          <a:prstGeom prst="rect">
            <a:avLst/>
          </a:prstGeom>
          <a:noFill/>
          <a:ln w="9525">
            <a:noFill/>
            <a:miter lim="800000"/>
            <a:headEnd/>
            <a:tailEnd/>
          </a:ln>
        </p:spPr>
        <p:txBody>
          <a:bodyPr wrap="none">
            <a:spAutoFit/>
          </a:bodyPr>
          <a:lstStyle/>
          <a:p>
            <a:r>
              <a:rPr lang="en-US"/>
              <a:t>http://www.plumsite.com/</a:t>
            </a:r>
          </a:p>
          <a:p>
            <a:r>
              <a:rPr lang="en-US"/>
              <a:t>palace/arabic.html</a:t>
            </a:r>
          </a:p>
        </p:txBody>
      </p:sp>
      <p:sp>
        <p:nvSpPr>
          <p:cNvPr id="63492" name="Text Box 8"/>
          <p:cNvSpPr txBox="1">
            <a:spLocks noChangeArrowheads="1"/>
          </p:cNvSpPr>
          <p:nvPr/>
        </p:nvSpPr>
        <p:spPr bwMode="auto">
          <a:xfrm>
            <a:off x="8677275" y="6461125"/>
            <a:ext cx="466725" cy="396875"/>
          </a:xfrm>
          <a:prstGeom prst="rect">
            <a:avLst/>
          </a:prstGeom>
          <a:noFill/>
          <a:ln w="9525">
            <a:noFill/>
            <a:miter lim="800000"/>
            <a:headEnd/>
            <a:tailEnd/>
          </a:ln>
        </p:spPr>
        <p:txBody>
          <a:bodyPr wrap="none">
            <a:spAutoFit/>
          </a:bodyPr>
          <a:lstStyle/>
          <a:p>
            <a:r>
              <a:rPr lang="en-US"/>
              <a:t>49</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title"/>
          </p:nvPr>
        </p:nvSpPr>
        <p:spPr/>
        <p:txBody>
          <a:bodyPr/>
          <a:lstStyle/>
          <a:p>
            <a:pPr eaLnBrk="1" hangingPunct="1"/>
            <a:r>
              <a:rPr lang="en-US" sz="3200" smtClean="0"/>
              <a:t>Stained glass windows in the Topkapi Palace in Istanbul, Turkey</a:t>
            </a:r>
          </a:p>
        </p:txBody>
      </p:sp>
      <p:pic>
        <p:nvPicPr>
          <p:cNvPr id="64514" name="Picture 10" descr="stnglas"/>
          <p:cNvPicPr>
            <a:picLocks noChangeAspect="1" noChangeArrowheads="1"/>
          </p:cNvPicPr>
          <p:nvPr/>
        </p:nvPicPr>
        <p:blipFill>
          <a:blip r:embed="rId2"/>
          <a:srcRect/>
          <a:stretch>
            <a:fillRect/>
          </a:stretch>
        </p:blipFill>
        <p:spPr bwMode="auto">
          <a:xfrm>
            <a:off x="838200" y="1524000"/>
            <a:ext cx="7429500" cy="4841875"/>
          </a:xfrm>
          <a:prstGeom prst="rect">
            <a:avLst/>
          </a:prstGeom>
          <a:noFill/>
          <a:ln w="9525">
            <a:noFill/>
            <a:miter lim="800000"/>
            <a:headEnd/>
            <a:tailEnd/>
          </a:ln>
        </p:spPr>
      </p:pic>
      <p:sp>
        <p:nvSpPr>
          <p:cNvPr id="64515" name="Text Box 12"/>
          <p:cNvSpPr txBox="1">
            <a:spLocks noChangeArrowheads="1"/>
          </p:cNvSpPr>
          <p:nvPr/>
        </p:nvSpPr>
        <p:spPr bwMode="auto">
          <a:xfrm>
            <a:off x="1752600" y="6461125"/>
            <a:ext cx="5824538" cy="396875"/>
          </a:xfrm>
          <a:prstGeom prst="rect">
            <a:avLst/>
          </a:prstGeom>
          <a:noFill/>
          <a:ln w="9525">
            <a:noFill/>
            <a:miter lim="800000"/>
            <a:headEnd/>
            <a:tailEnd/>
          </a:ln>
        </p:spPr>
        <p:txBody>
          <a:bodyPr wrap="none">
            <a:spAutoFit/>
          </a:bodyPr>
          <a:lstStyle/>
          <a:p>
            <a:r>
              <a:rPr lang="en-US"/>
              <a:t>http://www.geocities.com/mlafren/english/turk.html</a:t>
            </a:r>
          </a:p>
        </p:txBody>
      </p:sp>
      <p:sp>
        <p:nvSpPr>
          <p:cNvPr id="64516" name="Text Box 13"/>
          <p:cNvSpPr txBox="1">
            <a:spLocks noChangeArrowheads="1"/>
          </p:cNvSpPr>
          <p:nvPr/>
        </p:nvSpPr>
        <p:spPr bwMode="auto">
          <a:xfrm>
            <a:off x="8677275" y="6461125"/>
            <a:ext cx="466725" cy="396875"/>
          </a:xfrm>
          <a:prstGeom prst="rect">
            <a:avLst/>
          </a:prstGeom>
          <a:noFill/>
          <a:ln w="9525">
            <a:noFill/>
            <a:miter lim="800000"/>
            <a:headEnd/>
            <a:tailEnd/>
          </a:ln>
        </p:spPr>
        <p:txBody>
          <a:bodyPr wrap="none">
            <a:spAutoFit/>
          </a:bodyPr>
          <a:lstStyle/>
          <a:p>
            <a:r>
              <a:rPr lang="en-US"/>
              <a:t>48</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4"/>
          <p:cNvSpPr>
            <a:spLocks noGrp="1" noChangeArrowheads="1"/>
          </p:cNvSpPr>
          <p:nvPr>
            <p:ph type="title"/>
          </p:nvPr>
        </p:nvSpPr>
        <p:spPr/>
        <p:txBody>
          <a:bodyPr/>
          <a:lstStyle/>
          <a:p>
            <a:pPr eaLnBrk="1" hangingPunct="1"/>
            <a:r>
              <a:rPr lang="en-US" smtClean="0"/>
              <a:t>Conclusions:</a:t>
            </a:r>
          </a:p>
        </p:txBody>
      </p:sp>
      <p:sp>
        <p:nvSpPr>
          <p:cNvPr id="65539" name="Rectangle 5"/>
          <p:cNvSpPr>
            <a:spLocks noGrp="1" noChangeArrowheads="1"/>
          </p:cNvSpPr>
          <p:nvPr>
            <p:ph type="body" idx="1"/>
          </p:nvPr>
        </p:nvSpPr>
        <p:spPr/>
        <p:txBody>
          <a:bodyPr/>
          <a:lstStyle/>
          <a:p>
            <a:pPr eaLnBrk="1" hangingPunct="1">
              <a:lnSpc>
                <a:spcPct val="90000"/>
              </a:lnSpc>
            </a:pPr>
            <a:r>
              <a:rPr lang="en-US" smtClean="0"/>
              <a:t>Islam is an important religion, which shares many beliefs and practices with Christianity and Judaism.</a:t>
            </a:r>
          </a:p>
          <a:p>
            <a:pPr eaLnBrk="1" hangingPunct="1">
              <a:lnSpc>
                <a:spcPct val="90000"/>
              </a:lnSpc>
            </a:pPr>
            <a:r>
              <a:rPr lang="en-US" smtClean="0"/>
              <a:t>Muslims live in many different countries.  Islam is especially widespread in Africa, Asia, and southeastern Europe (the Balkans).  </a:t>
            </a:r>
          </a:p>
          <a:p>
            <a:pPr eaLnBrk="1" hangingPunct="1">
              <a:lnSpc>
                <a:spcPct val="90000"/>
              </a:lnSpc>
            </a:pPr>
            <a:r>
              <a:rPr lang="en-US" smtClean="0"/>
              <a:t>Islam has had a great impact on world art and culture.</a:t>
            </a:r>
          </a:p>
        </p:txBody>
      </p:sp>
      <p:sp>
        <p:nvSpPr>
          <p:cNvPr id="65540" name="Text Box 6"/>
          <p:cNvSpPr txBox="1">
            <a:spLocks noChangeArrowheads="1"/>
          </p:cNvSpPr>
          <p:nvPr/>
        </p:nvSpPr>
        <p:spPr bwMode="auto">
          <a:xfrm>
            <a:off x="8677275" y="6461125"/>
            <a:ext cx="466725" cy="396875"/>
          </a:xfrm>
          <a:prstGeom prst="rect">
            <a:avLst/>
          </a:prstGeom>
          <a:noFill/>
          <a:ln w="9525">
            <a:noFill/>
            <a:miter lim="800000"/>
            <a:headEnd/>
            <a:tailEnd/>
          </a:ln>
        </p:spPr>
        <p:txBody>
          <a:bodyPr wrap="none">
            <a:spAutoFit/>
          </a:bodyPr>
          <a:lstStyle/>
          <a:p>
            <a:r>
              <a:rPr lang="en-US"/>
              <a:t>50</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685800" y="3048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700">
                <a:solidFill>
                  <a:schemeClr val="tx1"/>
                </a:solidFill>
                <a:latin typeface="Times New Roman" charset="0"/>
              </a:defRPr>
            </a:lvl1pPr>
            <a:lvl2pPr marL="742950" indent="-285750">
              <a:defRPr sz="700">
                <a:solidFill>
                  <a:schemeClr val="tx1"/>
                </a:solidFill>
                <a:latin typeface="Times New Roman" charset="0"/>
              </a:defRPr>
            </a:lvl2pPr>
            <a:lvl3pPr marL="1143000" indent="-228600">
              <a:defRPr sz="700">
                <a:solidFill>
                  <a:schemeClr val="tx1"/>
                </a:solidFill>
                <a:latin typeface="Times New Roman" charset="0"/>
              </a:defRPr>
            </a:lvl3pPr>
            <a:lvl4pPr marL="1600200" indent="-228600">
              <a:defRPr sz="700">
                <a:solidFill>
                  <a:schemeClr val="tx1"/>
                </a:solidFill>
                <a:latin typeface="Times New Roman" charset="0"/>
              </a:defRPr>
            </a:lvl4pPr>
            <a:lvl5pPr marL="2057400" indent="-228600">
              <a:defRPr sz="700">
                <a:solidFill>
                  <a:schemeClr val="tx1"/>
                </a:solidFill>
                <a:latin typeface="Times New Roman" charset="0"/>
              </a:defRPr>
            </a:lvl5pPr>
            <a:lvl6pPr marL="2514600" indent="-228600" eaLnBrk="0" fontAlgn="base" hangingPunct="0">
              <a:spcBef>
                <a:spcPct val="0"/>
              </a:spcBef>
              <a:spcAft>
                <a:spcPct val="0"/>
              </a:spcAft>
              <a:defRPr sz="700">
                <a:solidFill>
                  <a:schemeClr val="tx1"/>
                </a:solidFill>
                <a:latin typeface="Times New Roman" charset="0"/>
              </a:defRPr>
            </a:lvl6pPr>
            <a:lvl7pPr marL="2971800" indent="-228600" eaLnBrk="0" fontAlgn="base" hangingPunct="0">
              <a:spcBef>
                <a:spcPct val="0"/>
              </a:spcBef>
              <a:spcAft>
                <a:spcPct val="0"/>
              </a:spcAft>
              <a:defRPr sz="700">
                <a:solidFill>
                  <a:schemeClr val="tx1"/>
                </a:solidFill>
                <a:latin typeface="Times New Roman" charset="0"/>
              </a:defRPr>
            </a:lvl7pPr>
            <a:lvl8pPr marL="3429000" indent="-228600" eaLnBrk="0" fontAlgn="base" hangingPunct="0">
              <a:spcBef>
                <a:spcPct val="0"/>
              </a:spcBef>
              <a:spcAft>
                <a:spcPct val="0"/>
              </a:spcAft>
              <a:defRPr sz="700">
                <a:solidFill>
                  <a:schemeClr val="tx1"/>
                </a:solidFill>
                <a:latin typeface="Times New Roman" charset="0"/>
              </a:defRPr>
            </a:lvl8pPr>
            <a:lvl9pPr marL="3886200" indent="-228600" eaLnBrk="0" fontAlgn="base" hangingPunct="0">
              <a:spcBef>
                <a:spcPct val="0"/>
              </a:spcBef>
              <a:spcAft>
                <a:spcPct val="0"/>
              </a:spcAft>
              <a:defRPr sz="700">
                <a:solidFill>
                  <a:schemeClr val="tx1"/>
                </a:solidFill>
                <a:latin typeface="Times New Roman" charset="0"/>
              </a:defRPr>
            </a:lvl9pPr>
          </a:lstStyle>
          <a:p>
            <a:pPr algn="ctr"/>
            <a:r>
              <a:rPr lang="en-US" altLang="en-US" sz="4400" b="1">
                <a:solidFill>
                  <a:schemeClr val="tx2"/>
                </a:solidFill>
              </a:rPr>
              <a:t>BETWEEN WWI AND WWII (1915-1945)</a:t>
            </a:r>
          </a:p>
        </p:txBody>
      </p:sp>
      <p:sp>
        <p:nvSpPr>
          <p:cNvPr id="8195" name="Rectangle 3"/>
          <p:cNvSpPr>
            <a:spLocks noChangeArrowheads="1"/>
          </p:cNvSpPr>
          <p:nvPr/>
        </p:nvSpPr>
        <p:spPr bwMode="auto">
          <a:xfrm>
            <a:off x="457200" y="2667000"/>
            <a:ext cx="8077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r>
              <a:rPr lang="en-US" altLang="en-US" sz="2400"/>
              <a:t>During this period, The United States Congress passed legislation that restricted immigration. These laws had an effect of slowing the movement of Arab Americans into the country</a:t>
            </a:r>
          </a:p>
        </p:txBody>
      </p:sp>
      <p:sp>
        <p:nvSpPr>
          <p:cNvPr id="8196" name="Rectangle 4"/>
          <p:cNvSpPr>
            <a:spLocks noChangeArrowheads="1"/>
          </p:cNvSpPr>
          <p:nvPr/>
        </p:nvSpPr>
        <p:spPr bwMode="auto">
          <a:xfrm>
            <a:off x="381000" y="2667000"/>
            <a:ext cx="7924800" cy="1676400"/>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700">
                <a:solidFill>
                  <a:schemeClr val="tx1"/>
                </a:solidFill>
                <a:latin typeface="Times New Roman" charset="0"/>
              </a:defRPr>
            </a:lvl1pPr>
            <a:lvl2pPr marL="742950" indent="-285750">
              <a:defRPr sz="700">
                <a:solidFill>
                  <a:schemeClr val="tx1"/>
                </a:solidFill>
                <a:latin typeface="Times New Roman" charset="0"/>
              </a:defRPr>
            </a:lvl2pPr>
            <a:lvl3pPr marL="1143000" indent="-228600">
              <a:defRPr sz="700">
                <a:solidFill>
                  <a:schemeClr val="tx1"/>
                </a:solidFill>
                <a:latin typeface="Times New Roman" charset="0"/>
              </a:defRPr>
            </a:lvl3pPr>
            <a:lvl4pPr marL="1600200" indent="-228600">
              <a:defRPr sz="700">
                <a:solidFill>
                  <a:schemeClr val="tx1"/>
                </a:solidFill>
                <a:latin typeface="Times New Roman" charset="0"/>
              </a:defRPr>
            </a:lvl4pPr>
            <a:lvl5pPr marL="2057400" indent="-228600">
              <a:defRPr sz="700">
                <a:solidFill>
                  <a:schemeClr val="tx1"/>
                </a:solidFill>
                <a:latin typeface="Times New Roman" charset="0"/>
              </a:defRPr>
            </a:lvl5pPr>
            <a:lvl6pPr marL="2514600" indent="-228600" eaLnBrk="0" fontAlgn="base" hangingPunct="0">
              <a:spcBef>
                <a:spcPct val="0"/>
              </a:spcBef>
              <a:spcAft>
                <a:spcPct val="0"/>
              </a:spcAft>
              <a:defRPr sz="700">
                <a:solidFill>
                  <a:schemeClr val="tx1"/>
                </a:solidFill>
                <a:latin typeface="Times New Roman" charset="0"/>
              </a:defRPr>
            </a:lvl6pPr>
            <a:lvl7pPr marL="2971800" indent="-228600" eaLnBrk="0" fontAlgn="base" hangingPunct="0">
              <a:spcBef>
                <a:spcPct val="0"/>
              </a:spcBef>
              <a:spcAft>
                <a:spcPct val="0"/>
              </a:spcAft>
              <a:defRPr sz="700">
                <a:solidFill>
                  <a:schemeClr val="tx1"/>
                </a:solidFill>
                <a:latin typeface="Times New Roman" charset="0"/>
              </a:defRPr>
            </a:lvl7pPr>
            <a:lvl8pPr marL="3429000" indent="-228600" eaLnBrk="0" fontAlgn="base" hangingPunct="0">
              <a:spcBef>
                <a:spcPct val="0"/>
              </a:spcBef>
              <a:spcAft>
                <a:spcPct val="0"/>
              </a:spcAft>
              <a:defRPr sz="700">
                <a:solidFill>
                  <a:schemeClr val="tx1"/>
                </a:solidFill>
                <a:latin typeface="Times New Roman" charset="0"/>
              </a:defRPr>
            </a:lvl8pPr>
            <a:lvl9pPr marL="3886200" indent="-228600" eaLnBrk="0" fontAlgn="base" hangingPunct="0">
              <a:spcBef>
                <a:spcPct val="0"/>
              </a:spcBef>
              <a:spcAft>
                <a:spcPct val="0"/>
              </a:spcAft>
              <a:defRPr sz="700">
                <a:solidFill>
                  <a:schemeClr val="tx1"/>
                </a:solidFill>
                <a:latin typeface="Times New Roman" charset="0"/>
              </a:defRPr>
            </a:lvl9pPr>
          </a:lstStyle>
          <a:p>
            <a:endParaRPr lang="en-US" altLang="en-US"/>
          </a:p>
        </p:txBody>
      </p:sp>
    </p:spTree>
    <p:extLst>
      <p:ext uri="{BB962C8B-B14F-4D97-AF65-F5344CB8AC3E}">
        <p14:creationId xmlns:p14="http://schemas.microsoft.com/office/powerpoint/2010/main" val="1944084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685800" y="76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700">
                <a:solidFill>
                  <a:schemeClr val="tx1"/>
                </a:solidFill>
                <a:latin typeface="Times New Roman" charset="0"/>
              </a:defRPr>
            </a:lvl1pPr>
            <a:lvl2pPr marL="742950" indent="-285750">
              <a:defRPr sz="700">
                <a:solidFill>
                  <a:schemeClr val="tx1"/>
                </a:solidFill>
                <a:latin typeface="Times New Roman" charset="0"/>
              </a:defRPr>
            </a:lvl2pPr>
            <a:lvl3pPr marL="1143000" indent="-228600">
              <a:defRPr sz="700">
                <a:solidFill>
                  <a:schemeClr val="tx1"/>
                </a:solidFill>
                <a:latin typeface="Times New Roman" charset="0"/>
              </a:defRPr>
            </a:lvl3pPr>
            <a:lvl4pPr marL="1600200" indent="-228600">
              <a:defRPr sz="700">
                <a:solidFill>
                  <a:schemeClr val="tx1"/>
                </a:solidFill>
                <a:latin typeface="Times New Roman" charset="0"/>
              </a:defRPr>
            </a:lvl4pPr>
            <a:lvl5pPr marL="2057400" indent="-228600">
              <a:defRPr sz="700">
                <a:solidFill>
                  <a:schemeClr val="tx1"/>
                </a:solidFill>
                <a:latin typeface="Times New Roman" charset="0"/>
              </a:defRPr>
            </a:lvl5pPr>
            <a:lvl6pPr marL="2514600" indent="-228600" eaLnBrk="0" fontAlgn="base" hangingPunct="0">
              <a:spcBef>
                <a:spcPct val="0"/>
              </a:spcBef>
              <a:spcAft>
                <a:spcPct val="0"/>
              </a:spcAft>
              <a:defRPr sz="700">
                <a:solidFill>
                  <a:schemeClr val="tx1"/>
                </a:solidFill>
                <a:latin typeface="Times New Roman" charset="0"/>
              </a:defRPr>
            </a:lvl6pPr>
            <a:lvl7pPr marL="2971800" indent="-228600" eaLnBrk="0" fontAlgn="base" hangingPunct="0">
              <a:spcBef>
                <a:spcPct val="0"/>
              </a:spcBef>
              <a:spcAft>
                <a:spcPct val="0"/>
              </a:spcAft>
              <a:defRPr sz="700">
                <a:solidFill>
                  <a:schemeClr val="tx1"/>
                </a:solidFill>
                <a:latin typeface="Times New Roman" charset="0"/>
              </a:defRPr>
            </a:lvl7pPr>
            <a:lvl8pPr marL="3429000" indent="-228600" eaLnBrk="0" fontAlgn="base" hangingPunct="0">
              <a:spcBef>
                <a:spcPct val="0"/>
              </a:spcBef>
              <a:spcAft>
                <a:spcPct val="0"/>
              </a:spcAft>
              <a:defRPr sz="700">
                <a:solidFill>
                  <a:schemeClr val="tx1"/>
                </a:solidFill>
                <a:latin typeface="Times New Roman" charset="0"/>
              </a:defRPr>
            </a:lvl8pPr>
            <a:lvl9pPr marL="3886200" indent="-228600" eaLnBrk="0" fontAlgn="base" hangingPunct="0">
              <a:spcBef>
                <a:spcPct val="0"/>
              </a:spcBef>
              <a:spcAft>
                <a:spcPct val="0"/>
              </a:spcAft>
              <a:defRPr sz="700">
                <a:solidFill>
                  <a:schemeClr val="tx1"/>
                </a:solidFill>
                <a:latin typeface="Times New Roman" charset="0"/>
              </a:defRPr>
            </a:lvl9pPr>
          </a:lstStyle>
          <a:p>
            <a:pPr algn="ctr"/>
            <a:r>
              <a:rPr lang="en-US" altLang="en-US" sz="4400" b="1">
                <a:solidFill>
                  <a:schemeClr val="tx2"/>
                </a:solidFill>
              </a:rPr>
              <a:t>THE LATER IMMIGRATION PERIOD (1946 -)</a:t>
            </a:r>
          </a:p>
        </p:txBody>
      </p:sp>
      <p:sp>
        <p:nvSpPr>
          <p:cNvPr id="9219" name="Rectangle 4"/>
          <p:cNvSpPr>
            <a:spLocks noChangeArrowheads="1"/>
          </p:cNvSpPr>
          <p:nvPr/>
        </p:nvSpPr>
        <p:spPr bwMode="auto">
          <a:xfrm>
            <a:off x="609600" y="1371600"/>
            <a:ext cx="8077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r>
              <a:rPr lang="en-US" altLang="en-US" sz="2600" dirty="0"/>
              <a:t>Most of these Arab immigrants came from Egypt, Iran, and Palestine .</a:t>
            </a:r>
          </a:p>
          <a:p>
            <a:pPr lvl="1"/>
            <a:r>
              <a:rPr lang="en-US" altLang="en-US" sz="2200" dirty="0" smtClean="0"/>
              <a:t>Reason - to </a:t>
            </a:r>
            <a:r>
              <a:rPr lang="en-US" altLang="en-US" sz="2200" dirty="0"/>
              <a:t>study in our universities and many decided to </a:t>
            </a:r>
            <a:r>
              <a:rPr lang="en-US" altLang="en-US" sz="2200" dirty="0" smtClean="0"/>
              <a:t>stay</a:t>
            </a:r>
            <a:endParaRPr lang="en-US" altLang="en-US" sz="2200" dirty="0"/>
          </a:p>
          <a:p>
            <a:pPr lvl="1"/>
            <a:r>
              <a:rPr lang="en-US" altLang="en-US" sz="2200" dirty="0"/>
              <a:t>Most of these immigrants were largely educated, professional, and of the Muslim faith. </a:t>
            </a:r>
            <a:endParaRPr lang="en-US" altLang="en-US" sz="2200" dirty="0" smtClean="0"/>
          </a:p>
          <a:p>
            <a:pPr lvl="1"/>
            <a:r>
              <a:rPr lang="en-US" altLang="en-US" sz="2200" dirty="0" smtClean="0"/>
              <a:t>More of </a:t>
            </a:r>
            <a:r>
              <a:rPr lang="en-US" altLang="en-US" sz="2200" dirty="0"/>
              <a:t>this group has been able to retain more of their culture and religion unlike the earlier immigrants.</a:t>
            </a:r>
          </a:p>
          <a:p>
            <a:r>
              <a:rPr lang="en-US" altLang="en-US" sz="2600" dirty="0" smtClean="0"/>
              <a:t>Assimilation</a:t>
            </a:r>
          </a:p>
          <a:p>
            <a:pPr lvl="1"/>
            <a:r>
              <a:rPr lang="en-US" altLang="en-US" sz="2200" dirty="0" smtClean="0"/>
              <a:t>While </a:t>
            </a:r>
            <a:r>
              <a:rPr lang="en-US" altLang="en-US" sz="2200" dirty="0"/>
              <a:t>the earlier immigrants found it </a:t>
            </a:r>
            <a:r>
              <a:rPr lang="en-US" altLang="en-US" sz="2200" dirty="0" smtClean="0"/>
              <a:t>“easier” </a:t>
            </a:r>
            <a:r>
              <a:rPr lang="en-US" altLang="en-US" sz="2200" dirty="0"/>
              <a:t>and </a:t>
            </a:r>
            <a:r>
              <a:rPr lang="en-US" altLang="en-US" sz="2200" dirty="0" smtClean="0"/>
              <a:t>“desirable” </a:t>
            </a:r>
            <a:r>
              <a:rPr lang="en-US" altLang="en-US" sz="2200" dirty="0"/>
              <a:t>to </a:t>
            </a:r>
            <a:r>
              <a:rPr lang="en-US" altLang="en-US" sz="2200" dirty="0" smtClean="0"/>
              <a:t>assimilate </a:t>
            </a:r>
            <a:r>
              <a:rPr lang="en-US" altLang="en-US" sz="2200" dirty="0"/>
              <a:t>into the American mainstream, the newer arrivals seem more prone to retain their Arab culture</a:t>
            </a:r>
            <a:r>
              <a:rPr lang="en-US" altLang="en-US" sz="2200" dirty="0" smtClean="0"/>
              <a:t>.</a:t>
            </a:r>
          </a:p>
          <a:p>
            <a:pPr lvl="1"/>
            <a:r>
              <a:rPr lang="en-US" altLang="en-US" sz="2200" dirty="0" smtClean="0"/>
              <a:t>Why?</a:t>
            </a:r>
            <a:endParaRPr lang="en-US" altLang="en-US" sz="2200" dirty="0"/>
          </a:p>
        </p:txBody>
      </p:sp>
      <p:sp>
        <p:nvSpPr>
          <p:cNvPr id="9220" name="Rectangle 5"/>
          <p:cNvSpPr>
            <a:spLocks noChangeArrowheads="1"/>
          </p:cNvSpPr>
          <p:nvPr/>
        </p:nvSpPr>
        <p:spPr bwMode="auto">
          <a:xfrm>
            <a:off x="457200" y="1295400"/>
            <a:ext cx="8305800" cy="5334000"/>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700">
                <a:solidFill>
                  <a:schemeClr val="tx1"/>
                </a:solidFill>
                <a:latin typeface="Times New Roman" charset="0"/>
              </a:defRPr>
            </a:lvl1pPr>
            <a:lvl2pPr marL="742950" indent="-285750">
              <a:defRPr sz="700">
                <a:solidFill>
                  <a:schemeClr val="tx1"/>
                </a:solidFill>
                <a:latin typeface="Times New Roman" charset="0"/>
              </a:defRPr>
            </a:lvl2pPr>
            <a:lvl3pPr marL="1143000" indent="-228600">
              <a:defRPr sz="700">
                <a:solidFill>
                  <a:schemeClr val="tx1"/>
                </a:solidFill>
                <a:latin typeface="Times New Roman" charset="0"/>
              </a:defRPr>
            </a:lvl3pPr>
            <a:lvl4pPr marL="1600200" indent="-228600">
              <a:defRPr sz="700">
                <a:solidFill>
                  <a:schemeClr val="tx1"/>
                </a:solidFill>
                <a:latin typeface="Times New Roman" charset="0"/>
              </a:defRPr>
            </a:lvl4pPr>
            <a:lvl5pPr marL="2057400" indent="-228600">
              <a:defRPr sz="700">
                <a:solidFill>
                  <a:schemeClr val="tx1"/>
                </a:solidFill>
                <a:latin typeface="Times New Roman" charset="0"/>
              </a:defRPr>
            </a:lvl5pPr>
            <a:lvl6pPr marL="2514600" indent="-228600" eaLnBrk="0" fontAlgn="base" hangingPunct="0">
              <a:spcBef>
                <a:spcPct val="0"/>
              </a:spcBef>
              <a:spcAft>
                <a:spcPct val="0"/>
              </a:spcAft>
              <a:defRPr sz="700">
                <a:solidFill>
                  <a:schemeClr val="tx1"/>
                </a:solidFill>
                <a:latin typeface="Times New Roman" charset="0"/>
              </a:defRPr>
            </a:lvl6pPr>
            <a:lvl7pPr marL="2971800" indent="-228600" eaLnBrk="0" fontAlgn="base" hangingPunct="0">
              <a:spcBef>
                <a:spcPct val="0"/>
              </a:spcBef>
              <a:spcAft>
                <a:spcPct val="0"/>
              </a:spcAft>
              <a:defRPr sz="700">
                <a:solidFill>
                  <a:schemeClr val="tx1"/>
                </a:solidFill>
                <a:latin typeface="Times New Roman" charset="0"/>
              </a:defRPr>
            </a:lvl7pPr>
            <a:lvl8pPr marL="3429000" indent="-228600" eaLnBrk="0" fontAlgn="base" hangingPunct="0">
              <a:spcBef>
                <a:spcPct val="0"/>
              </a:spcBef>
              <a:spcAft>
                <a:spcPct val="0"/>
              </a:spcAft>
              <a:defRPr sz="700">
                <a:solidFill>
                  <a:schemeClr val="tx1"/>
                </a:solidFill>
                <a:latin typeface="Times New Roman" charset="0"/>
              </a:defRPr>
            </a:lvl8pPr>
            <a:lvl9pPr marL="3886200" indent="-228600" eaLnBrk="0" fontAlgn="base" hangingPunct="0">
              <a:spcBef>
                <a:spcPct val="0"/>
              </a:spcBef>
              <a:spcAft>
                <a:spcPct val="0"/>
              </a:spcAft>
              <a:defRPr sz="700">
                <a:solidFill>
                  <a:schemeClr val="tx1"/>
                </a:solidFill>
                <a:latin typeface="Times New Roman" charset="0"/>
              </a:defRPr>
            </a:lvl9pPr>
          </a:lstStyle>
          <a:p>
            <a:endParaRPr lang="en-US" altLang="en-US"/>
          </a:p>
        </p:txBody>
      </p:sp>
    </p:spTree>
    <p:extLst>
      <p:ext uri="{BB962C8B-B14F-4D97-AF65-F5344CB8AC3E}">
        <p14:creationId xmlns:p14="http://schemas.microsoft.com/office/powerpoint/2010/main" val="21930200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152400"/>
            <a:ext cx="7772400" cy="1143000"/>
          </a:xfrm>
        </p:spPr>
        <p:txBody>
          <a:bodyPr/>
          <a:lstStyle/>
          <a:p>
            <a:r>
              <a:rPr lang="en-US" altLang="en-US" b="1" smtClean="0"/>
              <a:t>DEMOGRAPHICS</a:t>
            </a:r>
          </a:p>
        </p:txBody>
      </p:sp>
      <p:sp>
        <p:nvSpPr>
          <p:cNvPr id="10243" name="Rectangle 3"/>
          <p:cNvSpPr>
            <a:spLocks noGrp="1" noChangeArrowheads="1"/>
          </p:cNvSpPr>
          <p:nvPr>
            <p:ph type="body" idx="1"/>
          </p:nvPr>
        </p:nvSpPr>
        <p:spPr>
          <a:xfrm>
            <a:off x="457200" y="1600200"/>
            <a:ext cx="8305800" cy="4114800"/>
          </a:xfrm>
        </p:spPr>
        <p:txBody>
          <a:bodyPr/>
          <a:lstStyle/>
          <a:p>
            <a:r>
              <a:rPr lang="en-US" altLang="en-US" sz="2800" dirty="0" smtClean="0"/>
              <a:t>Population</a:t>
            </a:r>
          </a:p>
          <a:p>
            <a:pPr lvl="1"/>
            <a:r>
              <a:rPr lang="en-US" altLang="en-US" sz="2400" dirty="0" smtClean="0"/>
              <a:t>Over 3 million, some estimate nearly 5 million</a:t>
            </a:r>
          </a:p>
          <a:p>
            <a:r>
              <a:rPr lang="en-US" altLang="en-US" sz="2800" dirty="0" smtClean="0"/>
              <a:t>Religious Affiliation</a:t>
            </a:r>
          </a:p>
          <a:p>
            <a:pPr lvl="1"/>
            <a:r>
              <a:rPr lang="en-US" altLang="en-US" sz="2400" dirty="0" smtClean="0"/>
              <a:t>majority (70%) have a Christian affiliation</a:t>
            </a:r>
          </a:p>
          <a:p>
            <a:pPr lvl="1"/>
            <a:r>
              <a:rPr lang="en-US" altLang="en-US" sz="2400" dirty="0" smtClean="0"/>
              <a:t>Muslim/Islamic affiliation (30%)</a:t>
            </a:r>
          </a:p>
          <a:p>
            <a:r>
              <a:rPr lang="en-US" altLang="en-US" sz="2800" dirty="0" smtClean="0"/>
              <a:t>Geographic Distribution</a:t>
            </a:r>
          </a:p>
          <a:p>
            <a:pPr lvl="1"/>
            <a:r>
              <a:rPr lang="en-US" altLang="en-US" sz="2400" dirty="0" smtClean="0"/>
              <a:t>the area’s where the majority have settled includes:</a:t>
            </a:r>
          </a:p>
          <a:p>
            <a:pPr lvl="2"/>
            <a:r>
              <a:rPr lang="en-US" altLang="en-US" sz="2000" smtClean="0"/>
              <a:t>New York, Los Angeles, San Francisco, Detroit, Washington DC, Houston, Chicago, and Jacksonville</a:t>
            </a:r>
          </a:p>
          <a:p>
            <a:pPr lvl="1"/>
            <a:endParaRPr lang="en-US" altLang="en-US" sz="2400" dirty="0" smtClean="0"/>
          </a:p>
        </p:txBody>
      </p:sp>
      <p:sp>
        <p:nvSpPr>
          <p:cNvPr id="10244" name="Rectangle 4"/>
          <p:cNvSpPr>
            <a:spLocks noChangeArrowheads="1"/>
          </p:cNvSpPr>
          <p:nvPr/>
        </p:nvSpPr>
        <p:spPr bwMode="auto">
          <a:xfrm>
            <a:off x="381000" y="1524000"/>
            <a:ext cx="8382000" cy="480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700">
                <a:solidFill>
                  <a:schemeClr val="tx1"/>
                </a:solidFill>
                <a:latin typeface="Times New Roman" charset="0"/>
              </a:defRPr>
            </a:lvl1pPr>
            <a:lvl2pPr marL="742950" indent="-285750">
              <a:defRPr sz="700">
                <a:solidFill>
                  <a:schemeClr val="tx1"/>
                </a:solidFill>
                <a:latin typeface="Times New Roman" charset="0"/>
              </a:defRPr>
            </a:lvl2pPr>
            <a:lvl3pPr marL="1143000" indent="-228600">
              <a:defRPr sz="700">
                <a:solidFill>
                  <a:schemeClr val="tx1"/>
                </a:solidFill>
                <a:latin typeface="Times New Roman" charset="0"/>
              </a:defRPr>
            </a:lvl3pPr>
            <a:lvl4pPr marL="1600200" indent="-228600">
              <a:defRPr sz="700">
                <a:solidFill>
                  <a:schemeClr val="tx1"/>
                </a:solidFill>
                <a:latin typeface="Times New Roman" charset="0"/>
              </a:defRPr>
            </a:lvl4pPr>
            <a:lvl5pPr marL="2057400" indent="-228600">
              <a:defRPr sz="700">
                <a:solidFill>
                  <a:schemeClr val="tx1"/>
                </a:solidFill>
                <a:latin typeface="Times New Roman" charset="0"/>
              </a:defRPr>
            </a:lvl5pPr>
            <a:lvl6pPr marL="2514600" indent="-228600" eaLnBrk="0" fontAlgn="base" hangingPunct="0">
              <a:spcBef>
                <a:spcPct val="0"/>
              </a:spcBef>
              <a:spcAft>
                <a:spcPct val="0"/>
              </a:spcAft>
              <a:defRPr sz="700">
                <a:solidFill>
                  <a:schemeClr val="tx1"/>
                </a:solidFill>
                <a:latin typeface="Times New Roman" charset="0"/>
              </a:defRPr>
            </a:lvl6pPr>
            <a:lvl7pPr marL="2971800" indent="-228600" eaLnBrk="0" fontAlgn="base" hangingPunct="0">
              <a:spcBef>
                <a:spcPct val="0"/>
              </a:spcBef>
              <a:spcAft>
                <a:spcPct val="0"/>
              </a:spcAft>
              <a:defRPr sz="700">
                <a:solidFill>
                  <a:schemeClr val="tx1"/>
                </a:solidFill>
                <a:latin typeface="Times New Roman" charset="0"/>
              </a:defRPr>
            </a:lvl7pPr>
            <a:lvl8pPr marL="3429000" indent="-228600" eaLnBrk="0" fontAlgn="base" hangingPunct="0">
              <a:spcBef>
                <a:spcPct val="0"/>
              </a:spcBef>
              <a:spcAft>
                <a:spcPct val="0"/>
              </a:spcAft>
              <a:defRPr sz="700">
                <a:solidFill>
                  <a:schemeClr val="tx1"/>
                </a:solidFill>
                <a:latin typeface="Times New Roman" charset="0"/>
              </a:defRPr>
            </a:lvl8pPr>
            <a:lvl9pPr marL="3886200" indent="-228600" eaLnBrk="0" fontAlgn="base" hangingPunct="0">
              <a:spcBef>
                <a:spcPct val="0"/>
              </a:spcBef>
              <a:spcAft>
                <a:spcPct val="0"/>
              </a:spcAft>
              <a:defRPr sz="700">
                <a:solidFill>
                  <a:schemeClr val="tx1"/>
                </a:solidFill>
                <a:latin typeface="Times New Roman" charset="0"/>
              </a:defRPr>
            </a:lvl9pPr>
          </a:lstStyle>
          <a:p>
            <a:endParaRPr lang="en-US" altLang="en-US"/>
          </a:p>
        </p:txBody>
      </p:sp>
    </p:spTree>
    <p:extLst>
      <p:ext uri="{BB962C8B-B14F-4D97-AF65-F5344CB8AC3E}">
        <p14:creationId xmlns:p14="http://schemas.microsoft.com/office/powerpoint/2010/main" val="35575522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1611</TotalTime>
  <Words>1759</Words>
  <Application>Microsoft Office PowerPoint</Application>
  <PresentationFormat>On-screen Show (4:3)</PresentationFormat>
  <Paragraphs>269</Paragraphs>
  <Slides>62</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64" baseType="lpstr">
      <vt:lpstr>Default Design</vt:lpstr>
      <vt:lpstr>Chart</vt:lpstr>
      <vt:lpstr>ARAB AMERICAN EXPERIENCE</vt:lpstr>
      <vt:lpstr>OVERVIEW</vt:lpstr>
      <vt:lpstr>DEFINITION</vt:lpstr>
      <vt:lpstr>DEFINITION</vt:lpstr>
      <vt:lpstr>ARAB AMERICAN IMMIGRATION</vt:lpstr>
      <vt:lpstr>EARLY IMMIGRATION PERIOD (1886-1914)</vt:lpstr>
      <vt:lpstr>PowerPoint Presentation</vt:lpstr>
      <vt:lpstr>PowerPoint Presentation</vt:lpstr>
      <vt:lpstr>DEMOGRAPHICS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Islam: </vt:lpstr>
      <vt:lpstr>Myth #1:  Most Muslims are Arabs who live in the Middle East.</vt:lpstr>
      <vt:lpstr>PowerPoint Presentation</vt:lpstr>
      <vt:lpstr>Try to Guess: </vt:lpstr>
      <vt:lpstr>Answer:</vt:lpstr>
      <vt:lpstr>PowerPoint Presentation</vt:lpstr>
      <vt:lpstr>Myth #2:  Muslims have a strange religion and worship a god called Allah.</vt:lpstr>
      <vt:lpstr>PowerPoint Presentation</vt:lpstr>
      <vt:lpstr>Note:</vt:lpstr>
      <vt:lpstr>Myth #3:</vt:lpstr>
      <vt:lpstr>Reality:</vt:lpstr>
      <vt:lpstr>Myth #4:</vt:lpstr>
      <vt:lpstr>Reality:</vt:lpstr>
      <vt:lpstr>Pakistani dress (left); Saudi Arabian (right)</vt:lpstr>
      <vt:lpstr>Iranian woman</vt:lpstr>
      <vt:lpstr>Somali (left); West African (right)</vt:lpstr>
      <vt:lpstr>Malaysian (left); Indian/ Bangladeshi (right)</vt:lpstr>
      <vt:lpstr>Afghani women wearing burqas </vt:lpstr>
      <vt:lpstr>Muslim girls in Texas protesting discrimination for wearing head scarves</vt:lpstr>
      <vt:lpstr>Something to think about:</vt:lpstr>
      <vt:lpstr>Religion: Overview</vt:lpstr>
      <vt:lpstr>PowerPoint Presentation</vt:lpstr>
      <vt:lpstr>PowerPoint Presentation</vt:lpstr>
      <vt:lpstr>In Mecca during the pilgrimage</vt:lpstr>
      <vt:lpstr>Vocabulary:</vt:lpstr>
      <vt:lpstr>Mosque in Medina, Saudi Arabia</vt:lpstr>
      <vt:lpstr>Mohammed Ali mosque, Cairo, Egypt</vt:lpstr>
      <vt:lpstr>Inside the Mohammed Ali Mosque</vt:lpstr>
      <vt:lpstr>Dome of the Mohammed Ali mosque</vt:lpstr>
      <vt:lpstr>Blue Mosque (Sultan Ahmet Mosque), Istanbul Turkey</vt:lpstr>
      <vt:lpstr>Interior of the Blue Mosque</vt:lpstr>
      <vt:lpstr>Dome of a mosque, Esfahan, Iran</vt:lpstr>
      <vt:lpstr>Interior of a mosque in Iran</vt:lpstr>
      <vt:lpstr>Mosque in Djenne, Mali (West Africa)</vt:lpstr>
      <vt:lpstr>North African mosque</vt:lpstr>
      <vt:lpstr>Indonesian mosque</vt:lpstr>
      <vt:lpstr>Islamic architecture in Spain</vt:lpstr>
      <vt:lpstr>Muslim mosque and tombstone in Sarajevo, Bosnia</vt:lpstr>
      <vt:lpstr>Mosque in Tempe, Arizona</vt:lpstr>
      <vt:lpstr>Vocabulary:</vt:lpstr>
      <vt:lpstr>The Quran</vt:lpstr>
      <vt:lpstr>Muslim influences on</vt:lpstr>
      <vt:lpstr>Muslim profession of faith in the Topkapi Palace, Istanbul, Turkey</vt:lpstr>
      <vt:lpstr>Arabic calligraphy in secular art</vt:lpstr>
      <vt:lpstr>Stained glass windows in the Topkapi Palace in Istanbul, Turkey</vt:lpstr>
      <vt:lpstr>Conclusions:</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Calligraphy</dc:title>
  <dc:creator>Aman Adeli</dc:creator>
  <cp:lastModifiedBy>Brian McDonald</cp:lastModifiedBy>
  <cp:revision>38</cp:revision>
  <dcterms:created xsi:type="dcterms:W3CDTF">2004-10-31T01:09:24Z</dcterms:created>
  <dcterms:modified xsi:type="dcterms:W3CDTF">2019-02-28T13:20:11Z</dcterms:modified>
</cp:coreProperties>
</file>