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Source Code Pro" panose="020B0604020202020204" charset="0"/>
      <p:regular r:id="rId14"/>
      <p:bold r:id="rId15"/>
    </p:embeddedFont>
    <p:embeddedFont>
      <p:font typeface="Amatic SC" panose="020B0604020202020204" charset="-79"/>
      <p:bold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228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6687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eeca9ef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eeca9ef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eeca9ef6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eeca9ef6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eca9ef64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eca9ef64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eeca9ef64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eeca9ef64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eca9ef6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eeca9ef6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eca9ef6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eeca9ef6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eeca9ef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eeca9ef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eeca9ef6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eeca9ef6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eca9ef6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eca9ef6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 Research Question? 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141310"/>
                </a:solidFill>
                <a:highlight>
                  <a:srgbClr val="E7E6E2"/>
                </a:highlight>
                <a:latin typeface="Georgia"/>
                <a:ea typeface="Georgia"/>
                <a:cs typeface="Georgia"/>
                <a:sym typeface="Georgia"/>
              </a:rPr>
              <a:t>A research question is the fundamental core of a research project, study, or review of literature. It focuses the study, determines the methodology, and guides all stages of inquiry, analysis, and reporting.</a:t>
            </a:r>
            <a:endParaRPr sz="2400" b="1" i="1">
              <a:solidFill>
                <a:srgbClr val="141310"/>
              </a:solidFill>
              <a:highlight>
                <a:srgbClr val="E7E6E2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b="1" i="1">
              <a:solidFill>
                <a:srgbClr val="141310"/>
              </a:solidFill>
              <a:highlight>
                <a:srgbClr val="E7E6E2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b="1" i="1">
                <a:solidFill>
                  <a:srgbClr val="141310"/>
                </a:solidFill>
                <a:latin typeface="Georgia"/>
                <a:ea typeface="Georgia"/>
                <a:cs typeface="Georgia"/>
                <a:sym typeface="Georgia"/>
              </a:rPr>
              <a:t>Taken from https://researchrundowns.com/intro/writing-research-questions/</a:t>
            </a:r>
            <a:endParaRPr sz="1400" b="1" i="1">
              <a:solidFill>
                <a:srgbClr val="14131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Should we call durham “bull city” or “City of Medicine”? </a:t>
            </a:r>
            <a:endParaRPr sz="4800"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ian_mcdonald\Desktop\democracy 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2" y="-1212980"/>
            <a:ext cx="10227900" cy="767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9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With your pod, try to come up with 1-3 criteria that make up a good </a:t>
            </a:r>
            <a:r>
              <a:rPr lang="en" sz="2400" b="1"/>
              <a:t>research</a:t>
            </a:r>
            <a:r>
              <a:rPr lang="en" sz="2400"/>
              <a:t> question.  You have 5 minutes</a:t>
            </a:r>
            <a:endParaRPr sz="2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775" y="950188"/>
            <a:ext cx="335762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Criteria for a good research question 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answer is a new argument that provides insight.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Ex: How has Durham’s image in popular culture changed in the last 15 years?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Ex: How many people live in Durham, NC?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Criteria for a good research question 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too broad, but not too narrow…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Ex: Why did the chicken cross the road?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Ex: What environmental and social factors caused the brown chicken to cross Tom Wilkinson Road on August 29th?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Criteria for a good research Question 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 is objective and you can do research on it.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Ex: Why is Durham a better place to live than Raleigh?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Ex: How has school redistricting in Durham Public schools impacted demographics of the school system?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HOw did </a:t>
            </a:r>
            <a:r>
              <a:rPr lang="en" sz="4200" i="1"/>
              <a:t>the Staircase</a:t>
            </a:r>
            <a:r>
              <a:rPr lang="en" sz="4200"/>
              <a:t> impact Durham’s Criminal Justice System? 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Does duke have a good basketball team? 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How big was the tobacco industry in durham from 1865-1877? </a:t>
            </a:r>
            <a:endParaRPr sz="4800"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economic and social factors have led to gentrification in durham? </a:t>
            </a:r>
            <a:endParaRPr sz="4800"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266</Words>
  <Application>Microsoft Office PowerPoint</Application>
  <PresentationFormat>On-screen Show (16:9)</PresentationFormat>
  <Paragraphs>27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Source Code Pro</vt:lpstr>
      <vt:lpstr>Amatic SC</vt:lpstr>
      <vt:lpstr>Georgia</vt:lpstr>
      <vt:lpstr>Beach Day</vt:lpstr>
      <vt:lpstr>What is a  Research Question? </vt:lpstr>
      <vt:lpstr>PowerPoint Presentation</vt:lpstr>
      <vt:lpstr>Criteria for a good research question </vt:lpstr>
      <vt:lpstr>Criteria for a good research question </vt:lpstr>
      <vt:lpstr>Criteria for a good research Question </vt:lpstr>
      <vt:lpstr>HOw did the Staircase impact Durham’s Criminal Justice System? </vt:lpstr>
      <vt:lpstr>Does duke have a good basketball team? </vt:lpstr>
      <vt:lpstr>How big was the tobacco industry in durham from 1865-1877? </vt:lpstr>
      <vt:lpstr>What economic and social factors have led to gentrification in durham? </vt:lpstr>
      <vt:lpstr>Should we call durham “bull city” or “City of Medicine”?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 Research Question? </dc:title>
  <dc:creator>Brian McDonald</dc:creator>
  <cp:lastModifiedBy>Brian McDonald</cp:lastModifiedBy>
  <cp:revision>6</cp:revision>
  <dcterms:modified xsi:type="dcterms:W3CDTF">2018-09-07T20:02:06Z</dcterms:modified>
</cp:coreProperties>
</file>