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4B18C95-3EC4-416B-80B8-2179DB2FDF74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71DFC66-D750-4690-A80E-906BBC4ADC9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8C95-3EC4-416B-80B8-2179DB2FDF74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FC66-D750-4690-A80E-906BBC4ADC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8C95-3EC4-416B-80B8-2179DB2FDF74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FC66-D750-4690-A80E-906BBC4ADC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8C95-3EC4-416B-80B8-2179DB2FDF74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FC66-D750-4690-A80E-906BBC4ADC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8C95-3EC4-416B-80B8-2179DB2FDF74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FC66-D750-4690-A80E-906BBC4ADC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8C95-3EC4-416B-80B8-2179DB2FDF74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FC66-D750-4690-A80E-906BBC4ADC9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8C95-3EC4-416B-80B8-2179DB2FDF74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FC66-D750-4690-A80E-906BBC4ADC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8C95-3EC4-416B-80B8-2179DB2FDF74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FC66-D750-4690-A80E-906BBC4ADC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8C95-3EC4-416B-80B8-2179DB2FDF74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FC66-D750-4690-A80E-906BBC4ADC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8C95-3EC4-416B-80B8-2179DB2FDF74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FC66-D750-4690-A80E-906BBC4ADC9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8C95-3EC4-416B-80B8-2179DB2FDF74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FC66-D750-4690-A80E-906BBC4ADC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4B18C95-3EC4-416B-80B8-2179DB2FDF74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71DFC66-D750-4690-A80E-906BBC4ADC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jcO2ExtHs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G-Kfxl_lAs" TargetMode="External"/><Relationship Id="rId2" Type="http://schemas.openxmlformats.org/officeDocument/2006/relationships/hyperlink" Target="https://drive.google.com/file/d/1Pa3BIT8LioLj8cZCgdPN4PJ7hqjytbgK/vie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j1kspbDfic4" TargetMode="External"/><Relationship Id="rId4" Type="http://schemas.openxmlformats.org/officeDocument/2006/relationships/hyperlink" Target="https://www.youtube.com/watch?v=yf-J3S46JlQ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Performance Task #1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 Seminar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53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latin typeface="Garamond" panose="02020404030301010803" pitchFamily="18" charset="0"/>
              </a:rPr>
              <a:t>Agenda</a:t>
            </a:r>
            <a:endParaRPr lang="en-US" sz="5400" b="1" u="sng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Garamond" panose="02020404030301010803" pitchFamily="18" charset="0"/>
              </a:rPr>
              <a:t>Presentation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Garamond" panose="02020404030301010803" pitchFamily="18" charset="0"/>
              </a:rPr>
              <a:t>Question: What are the characteristics of a good presentation?</a:t>
            </a:r>
            <a:endParaRPr lang="en-US" sz="2600" dirty="0" smtClean="0">
              <a:latin typeface="Garamond" panose="02020404030301010803" pitchFamily="18" charset="0"/>
              <a:hlinkClick r:id="rId2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Garamond" panose="02020404030301010803" pitchFamily="18" charset="0"/>
                <a:hlinkClick r:id="rId2"/>
              </a:rPr>
              <a:t>Life After Death by PowerPoint</a:t>
            </a:r>
            <a:r>
              <a:rPr lang="en-US" sz="2000" dirty="0" smtClean="0">
                <a:latin typeface="Garamond" panose="02020404030301010803" pitchFamily="18" charset="0"/>
              </a:rPr>
              <a:t/>
            </a:r>
            <a:br>
              <a:rPr lang="en-US" sz="2000" dirty="0" smtClean="0">
                <a:latin typeface="Garamond" panose="02020404030301010803" pitchFamily="18" charset="0"/>
              </a:rPr>
            </a:br>
            <a:endParaRPr lang="en-US" sz="2000" dirty="0" smtClean="0">
              <a:latin typeface="Garamond" panose="02020404030301010803" pitchFamily="18" charset="0"/>
            </a:endParaRPr>
          </a:p>
          <a:p>
            <a:r>
              <a:rPr lang="en-US" b="1" dirty="0" smtClean="0">
                <a:latin typeface="Garamond" panose="02020404030301010803" pitchFamily="18" charset="0"/>
              </a:rPr>
              <a:t>Performance Task #1 Overview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Garamond" panose="02020404030301010803" pitchFamily="18" charset="0"/>
              </a:rPr>
              <a:t>Oral Defense Questions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Garamond" panose="02020404030301010803" pitchFamily="18" charset="0"/>
              </a:rPr>
              <a:t>Rubric</a:t>
            </a:r>
          </a:p>
        </p:txBody>
      </p:sp>
    </p:spTree>
    <p:extLst>
      <p:ext uri="{BB962C8B-B14F-4D97-AF65-F5344CB8AC3E}">
        <p14:creationId xmlns:p14="http://schemas.microsoft.com/office/powerpoint/2010/main" val="301223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u="sng" dirty="0">
                <a:latin typeface="Garamond" panose="02020404030301010803" pitchFamily="18" charset="0"/>
              </a:rPr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Video Samples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latin typeface="Garamond" panose="02020404030301010803" pitchFamily="18" charset="0"/>
                <a:hlinkClick r:id="rId2"/>
              </a:rPr>
              <a:t>Juvenile Incarceration </a:t>
            </a:r>
            <a:endParaRPr lang="en-US" sz="2400" dirty="0">
              <a:latin typeface="Garamond" panose="02020404030301010803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latin typeface="Garamond" panose="02020404030301010803" pitchFamily="18" charset="0"/>
                <a:hlinkClick r:id="rId3"/>
              </a:rPr>
              <a:t>NSA Surveillance – Privacy Reforms?</a:t>
            </a:r>
            <a:endParaRPr lang="en-US" sz="2400" dirty="0">
              <a:latin typeface="Garamond" panose="02020404030301010803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latin typeface="Garamond" panose="02020404030301010803" pitchFamily="18" charset="0"/>
                <a:hlinkClick r:id="rId4"/>
              </a:rPr>
              <a:t>Extinction?</a:t>
            </a:r>
            <a:endParaRPr lang="en-US" sz="2400" dirty="0">
              <a:latin typeface="Garamond" panose="02020404030301010803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latin typeface="Garamond" panose="02020404030301010803" pitchFamily="18" charset="0"/>
                <a:hlinkClick r:id="rId5"/>
              </a:rPr>
              <a:t>Cryonics: A Second Chance at Life</a:t>
            </a:r>
            <a:r>
              <a:rPr lang="en-US" sz="2400" dirty="0">
                <a:latin typeface="Garamond" panose="02020404030301010803" pitchFamily="18" charset="0"/>
              </a:rPr>
              <a:t/>
            </a:r>
            <a:br>
              <a:rPr lang="en-US" sz="2400" dirty="0">
                <a:latin typeface="Garamond" panose="02020404030301010803" pitchFamily="18" charset="0"/>
              </a:rPr>
            </a:br>
            <a:endParaRPr lang="en-US" sz="2400" dirty="0">
              <a:latin typeface="Garamond" panose="02020404030301010803" pitchFamily="18" charset="0"/>
            </a:endParaRPr>
          </a:p>
          <a:p>
            <a:r>
              <a:rPr lang="en-US" b="1" dirty="0">
                <a:latin typeface="Garamond" panose="02020404030301010803" pitchFamily="18" charset="0"/>
              </a:rPr>
              <a:t>Group Assignments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18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024744" cy="724936"/>
          </a:xfrm>
        </p:spPr>
        <p:txBody>
          <a:bodyPr/>
          <a:lstStyle/>
          <a:p>
            <a:r>
              <a:rPr lang="en-US" dirty="0" smtClean="0"/>
              <a:t>3A – Groups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6777317" cy="3508977"/>
          </a:xfrm>
        </p:spPr>
        <p:txBody>
          <a:bodyPr>
            <a:norm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sz="3200" dirty="0" smtClean="0">
                <a:latin typeface="Garamond" panose="02020404030301010803" pitchFamily="18" charset="0"/>
              </a:rPr>
              <a:t>Lucinda, Joey D, Adrian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200" dirty="0" smtClean="0">
                <a:latin typeface="Garamond" panose="02020404030301010803" pitchFamily="18" charset="0"/>
              </a:rPr>
              <a:t>Gabi, Noelle, Connor, Brooklyn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200" dirty="0" smtClean="0">
                <a:latin typeface="Garamond" panose="02020404030301010803" pitchFamily="18" charset="0"/>
              </a:rPr>
              <a:t>Lili, Lena, Sofia, </a:t>
            </a:r>
            <a:r>
              <a:rPr lang="en-US" sz="3200" dirty="0" err="1" smtClean="0">
                <a:latin typeface="Garamond" panose="02020404030301010803" pitchFamily="18" charset="0"/>
              </a:rPr>
              <a:t>Ngat</a:t>
            </a:r>
            <a:endParaRPr lang="en-US" sz="3200" dirty="0" smtClean="0">
              <a:latin typeface="Garamond" panose="02020404030301010803" pitchFamily="18" charset="0"/>
            </a:endParaRPr>
          </a:p>
          <a:p>
            <a:pPr marL="525780" indent="-457200">
              <a:buFont typeface="+mj-lt"/>
              <a:buAutoNum type="arabicPeriod"/>
            </a:pPr>
            <a:r>
              <a:rPr lang="en-US" sz="3200" dirty="0" smtClean="0">
                <a:latin typeface="Garamond" panose="02020404030301010803" pitchFamily="18" charset="0"/>
              </a:rPr>
              <a:t>Charlotte, Eliza, Campbell, Tara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200" dirty="0" smtClean="0">
                <a:latin typeface="Garamond" panose="02020404030301010803" pitchFamily="18" charset="0"/>
              </a:rPr>
              <a:t>Anna, Caleb, </a:t>
            </a:r>
            <a:r>
              <a:rPr lang="en-US" sz="3200" smtClean="0">
                <a:latin typeface="Garamond" panose="02020404030301010803" pitchFamily="18" charset="0"/>
              </a:rPr>
              <a:t>Katherine 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200" smtClean="0">
                <a:latin typeface="Garamond" panose="02020404030301010803" pitchFamily="18" charset="0"/>
              </a:rPr>
              <a:t>Nicholas</a:t>
            </a:r>
            <a:r>
              <a:rPr lang="en-US" sz="3200" dirty="0" smtClean="0">
                <a:latin typeface="Garamond" panose="02020404030301010803" pitchFamily="18" charset="0"/>
              </a:rPr>
              <a:t>, Emma, Sydney, Joey S. </a:t>
            </a:r>
            <a:endParaRPr lang="en-US" sz="3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03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457200"/>
            <a:ext cx="7024744" cy="762000"/>
          </a:xfrm>
        </p:spPr>
        <p:txBody>
          <a:bodyPr/>
          <a:lstStyle/>
          <a:p>
            <a:r>
              <a:rPr lang="en-US" dirty="0" smtClean="0"/>
              <a:t>1A - Groups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47800"/>
            <a:ext cx="7010400" cy="41910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Garamond" panose="02020404030301010803" pitchFamily="18" charset="0"/>
              </a:rPr>
              <a:t>Kyndal</a:t>
            </a:r>
            <a:r>
              <a:rPr lang="en-US" sz="3200" dirty="0" smtClean="0">
                <a:latin typeface="Garamond" panose="02020404030301010803" pitchFamily="18" charset="0"/>
              </a:rPr>
              <a:t>, Praise, Jacqueline, Lucy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Garamond" panose="02020404030301010803" pitchFamily="18" charset="0"/>
              </a:rPr>
              <a:t>Ben T, Kelly, Jackson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Garamond" panose="02020404030301010803" pitchFamily="18" charset="0"/>
              </a:rPr>
              <a:t>Emma, Isaac, Wendy, Marie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Garamond" panose="02020404030301010803" pitchFamily="18" charset="0"/>
              </a:rPr>
              <a:t>Shaun, Sarah P, Kaylin</a:t>
            </a:r>
            <a:endParaRPr lang="en-US" sz="3200" dirty="0">
              <a:latin typeface="Garamond" panose="02020404030301010803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Garamond" panose="02020404030301010803" pitchFamily="18" charset="0"/>
              </a:rPr>
              <a:t>Fernando, Sarah W, Sophie, Claudia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Garamond" panose="02020404030301010803" pitchFamily="18" charset="0"/>
              </a:rPr>
              <a:t>Freddy, </a:t>
            </a:r>
            <a:r>
              <a:rPr lang="en-US" sz="3200" dirty="0" err="1" smtClean="0">
                <a:latin typeface="Garamond" panose="02020404030301010803" pitchFamily="18" charset="0"/>
              </a:rPr>
              <a:t>Zarah</a:t>
            </a:r>
            <a:r>
              <a:rPr lang="en-US" sz="3200" dirty="0" smtClean="0">
                <a:latin typeface="Garamond" panose="02020404030301010803" pitchFamily="18" charset="0"/>
              </a:rPr>
              <a:t>, Anna, Logan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Garamond" panose="02020404030301010803" pitchFamily="18" charset="0"/>
              </a:rPr>
              <a:t>Ben G, Ayla</a:t>
            </a:r>
            <a:r>
              <a:rPr lang="en-US" sz="3200" smtClean="0">
                <a:latin typeface="Garamond" panose="02020404030301010803" pitchFamily="18" charset="0"/>
              </a:rPr>
              <a:t>, Lauren, William</a:t>
            </a:r>
            <a:r>
              <a:rPr lang="en-US" sz="3200" dirty="0">
                <a:latin typeface="Garamond" panose="02020404030301010803" pitchFamily="18" charset="0"/>
              </a:rPr>
              <a:t/>
            </a:r>
            <a:br>
              <a:rPr lang="en-US" sz="3200" dirty="0">
                <a:latin typeface="Garamond" panose="02020404030301010803" pitchFamily="18" charset="0"/>
              </a:rPr>
            </a:br>
            <a:endParaRPr lang="en-US" sz="3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35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584</TotalTime>
  <Words>138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Performance Task #1</vt:lpstr>
      <vt:lpstr>Agenda</vt:lpstr>
      <vt:lpstr>Agenda</vt:lpstr>
      <vt:lpstr>3A – Groups </vt:lpstr>
      <vt:lpstr>1A - Groups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Task #1</dc:title>
  <dc:creator>Asus</dc:creator>
  <cp:lastModifiedBy>Brian McDonald</cp:lastModifiedBy>
  <cp:revision>10</cp:revision>
  <dcterms:created xsi:type="dcterms:W3CDTF">2018-10-03T01:37:17Z</dcterms:created>
  <dcterms:modified xsi:type="dcterms:W3CDTF">2018-10-17T18:41:24Z</dcterms:modified>
</cp:coreProperties>
</file>