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6" r:id="rId4"/>
    <p:sldId id="258" r:id="rId5"/>
    <p:sldId id="257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C45777-7ADD-4637-9AF8-7A4800637CA3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44D4FD-3A21-4BFB-BF3E-362FDAC868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Individual Research Report (IRR)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Read/re-read the 2017 Sample IRR’s</a:t>
            </a:r>
          </a:p>
          <a:p>
            <a:pPr lvl="1"/>
            <a:r>
              <a:rPr lang="en-US" sz="2800" dirty="0" smtClean="0">
                <a:latin typeface="Garamond" panose="02020404030301010803" pitchFamily="18" charset="0"/>
              </a:rPr>
              <a:t>Make observations with your partner regarding each sample</a:t>
            </a:r>
          </a:p>
          <a:p>
            <a:pPr lvl="1"/>
            <a:r>
              <a:rPr lang="en-US" sz="2800" dirty="0" smtClean="0">
                <a:latin typeface="Garamond" panose="02020404030301010803" pitchFamily="18" charset="0"/>
              </a:rPr>
              <a:t>Be prepared to discuss the strengths and weaknesses of each one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General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Times New Roman or Garamond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12 font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1 inch margins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Word Count: 1200 words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Title Page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Title, AP Seminar – IRR, Name/Date/Word Count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Confirm with the AP Electronic Portfolio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Format</a:t>
            </a:r>
            <a:endParaRPr lang="en-US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3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Should you include your research question?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Should you include your lens?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Should you have a thesis?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Should you present an argument?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Should you include perspectives?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What should we tie our information back to?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Discussion Questions</a:t>
            </a:r>
            <a:endParaRPr lang="en-US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APA - Social Sciences (such </a:t>
            </a:r>
            <a:r>
              <a:rPr lang="en-US" dirty="0">
                <a:latin typeface="Garamond" panose="02020404030301010803" pitchFamily="18" charset="0"/>
              </a:rPr>
              <a:t>as Psychology, Linguistics, Sociology, Economics, and </a:t>
            </a:r>
            <a:r>
              <a:rPr lang="en-US" dirty="0" smtClean="0">
                <a:latin typeface="Garamond" panose="02020404030301010803" pitchFamily="18" charset="0"/>
              </a:rPr>
              <a:t>Criminology), Business, Nursing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MLA - </a:t>
            </a:r>
            <a:r>
              <a:rPr lang="en-US" dirty="0">
                <a:latin typeface="Garamond" panose="02020404030301010803" pitchFamily="18" charset="0"/>
              </a:rPr>
              <a:t>English Studies (</a:t>
            </a:r>
            <a:r>
              <a:rPr lang="en-US" dirty="0" smtClean="0">
                <a:latin typeface="Garamond" panose="02020404030301010803" pitchFamily="18" charset="0"/>
              </a:rPr>
              <a:t>Language </a:t>
            </a:r>
            <a:r>
              <a:rPr lang="en-US" dirty="0">
                <a:latin typeface="Garamond" panose="02020404030301010803" pitchFamily="18" charset="0"/>
              </a:rPr>
              <a:t>and </a:t>
            </a:r>
            <a:r>
              <a:rPr lang="en-US" dirty="0" smtClean="0">
                <a:latin typeface="Garamond" panose="02020404030301010803" pitchFamily="18" charset="0"/>
              </a:rPr>
              <a:t>Literature), Foreign </a:t>
            </a:r>
            <a:r>
              <a:rPr lang="en-US" dirty="0">
                <a:latin typeface="Garamond" panose="02020404030301010803" pitchFamily="18" charset="0"/>
              </a:rPr>
              <a:t>Language and </a:t>
            </a:r>
            <a:r>
              <a:rPr lang="en-US" dirty="0" smtClean="0">
                <a:latin typeface="Garamond" panose="02020404030301010803" pitchFamily="18" charset="0"/>
              </a:rPr>
              <a:t>Literatures, Literary Criticism, Comparative Literature, Cultural Studies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Works Cited Page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Questions – See Owl Purdue </a:t>
            </a:r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Citations</a:t>
            </a:r>
            <a:endParaRPr lang="en-US" b="1" u="sng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7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Read/re-read the 2018 Sample IRR’s</a:t>
            </a:r>
          </a:p>
          <a:p>
            <a:pPr lvl="1"/>
            <a:r>
              <a:rPr lang="en-US" sz="2800" dirty="0" smtClean="0">
                <a:latin typeface="Garamond" panose="02020404030301010803" pitchFamily="18" charset="0"/>
              </a:rPr>
              <a:t>Make observations with your partner regarding each sample</a:t>
            </a:r>
          </a:p>
          <a:p>
            <a:pPr lvl="1"/>
            <a:r>
              <a:rPr lang="en-US" sz="2800" dirty="0" smtClean="0">
                <a:latin typeface="Garamond" panose="02020404030301010803" pitchFamily="18" charset="0"/>
              </a:rPr>
              <a:t>Be prepared to discuss the strengths and weaknesses of each one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Garamond" panose="02020404030301010803" pitchFamily="18" charset="0"/>
              </a:rPr>
              <a:t>Samples</a:t>
            </a:r>
            <a:br>
              <a:rPr lang="en-US" sz="3200" dirty="0" smtClean="0">
                <a:latin typeface="Garamond" panose="02020404030301010803" pitchFamily="18" charset="0"/>
              </a:rPr>
            </a:br>
            <a:endParaRPr lang="en-US" sz="3200" dirty="0" smtClean="0">
              <a:latin typeface="Garamond" panose="02020404030301010803" pitchFamily="18" charset="0"/>
            </a:endParaRPr>
          </a:p>
          <a:p>
            <a:r>
              <a:rPr lang="en-US" sz="3200" dirty="0" smtClean="0">
                <a:latin typeface="Garamond" panose="02020404030301010803" pitchFamily="18" charset="0"/>
              </a:rPr>
              <a:t>Oral Defense Preparation</a:t>
            </a:r>
            <a:endParaRPr lang="en-US" sz="4000" dirty="0" smtClean="0">
              <a:latin typeface="Garamond" panose="02020404030301010803" pitchFamily="18" charset="0"/>
            </a:endParaRP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How </a:t>
            </a:r>
            <a:r>
              <a:rPr lang="en-US" sz="3200" dirty="0">
                <a:latin typeface="Garamond" panose="02020404030301010803" pitchFamily="18" charset="0"/>
              </a:rPr>
              <a:t>do I </a:t>
            </a:r>
            <a:r>
              <a:rPr lang="en-US" sz="3200" dirty="0" smtClean="0">
                <a:latin typeface="Garamond" panose="02020404030301010803" pitchFamily="18" charset="0"/>
              </a:rPr>
              <a:t>prepare?</a:t>
            </a:r>
          </a:p>
          <a:p>
            <a:pPr lvl="1"/>
            <a:r>
              <a:rPr lang="en-US" sz="3200" dirty="0" smtClean="0">
                <a:latin typeface="Garamond" panose="02020404030301010803" pitchFamily="18" charset="0"/>
              </a:rPr>
              <a:t>How </a:t>
            </a:r>
            <a:r>
              <a:rPr lang="en-US" sz="3200" dirty="0">
                <a:latin typeface="Garamond" panose="02020404030301010803" pitchFamily="18" charset="0"/>
              </a:rPr>
              <a:t>do I ensure my answers are specific enough?</a:t>
            </a:r>
          </a:p>
          <a:p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TMPOD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190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Individual Research Report (IRR)</vt:lpstr>
      <vt:lpstr>Sample #1</vt:lpstr>
      <vt:lpstr>Format</vt:lpstr>
      <vt:lpstr>Discussion Questions</vt:lpstr>
      <vt:lpstr>Citations</vt:lpstr>
      <vt:lpstr>Sample #2</vt:lpstr>
      <vt:lpstr>TMPOD Samples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</dc:title>
  <dc:creator>Asus</dc:creator>
  <cp:lastModifiedBy>Asus</cp:lastModifiedBy>
  <cp:revision>3</cp:revision>
  <dcterms:created xsi:type="dcterms:W3CDTF">2019-01-24T01:01:29Z</dcterms:created>
  <dcterms:modified xsi:type="dcterms:W3CDTF">2019-01-24T01:46:37Z</dcterms:modified>
</cp:coreProperties>
</file>